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93"/>
  </p:normalViewPr>
  <p:slideViewPr>
    <p:cSldViewPr snapToGrid="0">
      <p:cViewPr>
        <p:scale>
          <a:sx n="130" d="100"/>
          <a:sy n="130" d="100"/>
        </p:scale>
        <p:origin x="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3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8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2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7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1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5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9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79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hyperlink" Target="https://pixabay.com/en/thank-you-text-message-note-394180/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E497267-24C0-0786-CBC5-27DA82010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2" b="1872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1B33-2AE4-8BEF-B61F-FE63F7B11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ML for Fast Tag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ED814-B156-ECAE-46F5-D7B2823DA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RMS</a:t>
            </a:r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F1E369E6-4B4B-6CBF-06A6-12BAD1D95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9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872"/>
    </mc:Choice>
    <mc:Fallback>
      <p:transition spd="slow" advTm="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9CABE-49BB-86F3-D3B3-F0EE07CF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Day of week wise cases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75939BC-02AD-0066-9A59-DC55E1B89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32971" y="191530"/>
            <a:ext cx="7361152" cy="6017741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98571161-F5DA-027A-FC4A-DFB380311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4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2"/>
    </mc:Choice>
    <mc:Fallback>
      <p:transition spd="slow" advTm="13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5" x="1484313" y="4602163"/>
          <p14:tracePt t="1245" x="1531938" y="4602163"/>
          <p14:tracePt t="1250" x="1597025" y="4602163"/>
          <p14:tracePt t="1258" x="1693863" y="4584700"/>
          <p14:tracePt t="1266" x="1765300" y="4568825"/>
          <p14:tracePt t="1274" x="1862138" y="4552950"/>
          <p14:tracePt t="1282" x="1958975" y="4552950"/>
          <p14:tracePt t="1290" x="2071688" y="4537075"/>
          <p14:tracePt t="1298" x="2193925" y="4521200"/>
          <p14:tracePt t="1307" x="2306638" y="4521200"/>
          <p14:tracePt t="1314" x="2403475" y="4521200"/>
          <p14:tracePt t="1323" x="2508250" y="4521200"/>
          <p14:tracePt t="1331" x="2555875" y="4521200"/>
          <p14:tracePt t="1339" x="2636838" y="4521200"/>
          <p14:tracePt t="1349" x="2701925" y="4521200"/>
          <p14:tracePt t="1355" x="2765425" y="4521200"/>
          <p14:tracePt t="1365" x="2830513" y="4521200"/>
          <p14:tracePt t="1372" x="2886075" y="4521200"/>
          <p14:tracePt t="1381" x="2935288" y="4537075"/>
          <p14:tracePt t="1389" x="2982913" y="4537075"/>
          <p14:tracePt t="1398" x="3000375" y="4552950"/>
          <p14:tracePt t="1405" x="3032125" y="4552950"/>
          <p14:tracePt t="1414" x="3063875" y="4552950"/>
          <p14:tracePt t="1423" x="3079750" y="4568825"/>
          <p14:tracePt t="1430" x="3113088" y="4584700"/>
          <p14:tracePt t="1440" x="3128963" y="4584700"/>
          <p14:tracePt t="1447" x="3144838" y="4602163"/>
          <p14:tracePt t="1456" x="3176588" y="4602163"/>
          <p14:tracePt t="1464" x="3192463" y="4618038"/>
          <p14:tracePt t="1473" x="3209925" y="4633913"/>
          <p14:tracePt t="1480" x="3249613" y="4633913"/>
          <p14:tracePt t="1490" x="3265488" y="4649788"/>
          <p14:tracePt t="1498" x="3265488" y="4665663"/>
          <p14:tracePt t="1506" x="3281363" y="4665663"/>
          <p14:tracePt t="1514" x="3297238" y="4681538"/>
          <p14:tracePt t="1522" x="3314700" y="4681538"/>
          <p14:tracePt t="1531" x="3330575" y="4699000"/>
          <p14:tracePt t="1540" x="3330575" y="4714875"/>
          <p14:tracePt t="1559" x="3346450" y="4730750"/>
          <p14:tracePt t="1572" x="3362325" y="4746625"/>
          <p14:tracePt t="1580" x="3378200" y="4762500"/>
          <p14:tracePt t="1592" x="3394075" y="4778375"/>
          <p14:tracePt t="1598" x="3411538" y="4778375"/>
          <p14:tracePt t="1605" x="3411538" y="4811713"/>
          <p14:tracePt t="1615" x="3427413" y="4827588"/>
          <p14:tracePt t="1622" x="3443288" y="4827588"/>
          <p14:tracePt t="1633" x="3475038" y="4859338"/>
          <p14:tracePt t="1640" x="3508375" y="4899025"/>
          <p14:tracePt t="1654" x="3524250" y="4916488"/>
          <p14:tracePt t="1662" x="3540125" y="4932363"/>
          <p14:tracePt t="1667" x="3556000" y="4964113"/>
          <p14:tracePt t="1672" x="3587750" y="4979988"/>
          <p14:tracePt t="1681" x="3629025" y="4995863"/>
          <p14:tracePt t="1689" x="3660775" y="5029200"/>
          <p14:tracePt t="1699" x="3692525" y="5060950"/>
          <p14:tracePt t="1705" x="3725863" y="5076825"/>
          <p14:tracePt t="1714" x="3773488" y="5126038"/>
          <p14:tracePt t="1722" x="3789363" y="5141913"/>
          <p14:tracePt t="1733" x="3822700" y="5173663"/>
          <p14:tracePt t="1740" x="3854450" y="5205413"/>
          <p14:tracePt t="1747" x="3902075" y="5262563"/>
          <p14:tracePt t="2080" x="3919538" y="5278438"/>
          <p14:tracePt t="2087" x="3951288" y="5278438"/>
          <p14:tracePt t="2096" x="3983038" y="5310188"/>
          <p14:tracePt t="2104" x="4024313" y="5326063"/>
          <p14:tracePt t="2111" x="4071938" y="5359400"/>
          <p14:tracePt t="2119" x="4103688" y="5391150"/>
          <p14:tracePt t="2127" x="4152900" y="5422900"/>
          <p14:tracePt t="2135" x="4184650" y="5440363"/>
          <p14:tracePt t="2144" x="4233863" y="5487988"/>
          <p14:tracePt t="2151" x="4265613" y="5503863"/>
          <p14:tracePt t="2159" x="4297363" y="5535613"/>
          <p14:tracePt t="2167" x="4330700" y="5568950"/>
          <p14:tracePt t="2175" x="4362450" y="5584825"/>
          <p14:tracePt t="2183" x="4402138" y="5608638"/>
          <p14:tracePt t="2197" x="4435475" y="5624513"/>
          <p14:tracePt t="2207" x="4451350" y="5657850"/>
          <p14:tracePt t="2215" x="4467225" y="5657850"/>
          <p14:tracePt t="2223" x="4483100" y="5673725"/>
          <p14:tracePt t="2231" x="4498975" y="5689600"/>
          <p14:tracePt t="2239" x="4514850" y="5705475"/>
          <p14:tracePt t="2248" x="4532313" y="5705475"/>
          <p14:tracePt t="2255" x="4548188" y="5721350"/>
          <p14:tracePt t="2264" x="4564063" y="5737225"/>
          <p14:tracePt t="2281" x="4579938" y="5754688"/>
          <p14:tracePt t="2297" x="4595813" y="5770563"/>
          <p14:tracePt t="2305" x="4611688" y="5770563"/>
          <p14:tracePt t="2315" x="4611688" y="5786438"/>
          <p14:tracePt t="2322" x="4629150" y="5786438"/>
          <p14:tracePt t="2333" x="4629150" y="5802313"/>
          <p14:tracePt t="2339" x="4645025" y="5802313"/>
          <p14:tracePt t="2347" x="4645025" y="5818188"/>
          <p14:tracePt t="2357" x="4660900" y="5818188"/>
          <p14:tracePt t="2366" x="4676775" y="5834063"/>
          <p14:tracePt t="2387" x="4692650" y="5849938"/>
          <p14:tracePt t="2407" x="4692650" y="5867400"/>
          <p14:tracePt t="2415" x="4708525" y="5867400"/>
          <p14:tracePt t="2446" x="4725988" y="5867400"/>
          <p14:tracePt t="2478" x="4741863" y="5867400"/>
          <p14:tracePt t="2518" x="4757738" y="5883275"/>
          <p14:tracePt t="2550" x="4781550" y="5883275"/>
          <p14:tracePt t="2566" x="4813300" y="5899150"/>
          <p14:tracePt t="2582" x="4830763" y="5899150"/>
          <p14:tracePt t="2590" x="4846638" y="5899150"/>
          <p14:tracePt t="2598" x="4862513" y="5915025"/>
          <p14:tracePt t="2606" x="4878388" y="5915025"/>
          <p14:tracePt t="2615" x="4894263" y="5915025"/>
          <p14:tracePt t="2622" x="4926013" y="5915025"/>
          <p14:tracePt t="2631" x="4943475" y="5915025"/>
          <p14:tracePt t="2639" x="4959350" y="5930900"/>
          <p14:tracePt t="2648" x="4975225" y="5930900"/>
          <p14:tracePt t="2656" x="4991100" y="5930900"/>
          <p14:tracePt t="2664" x="5006975" y="5930900"/>
          <p14:tracePt t="2673" x="5022850" y="5946775"/>
          <p14:tracePt t="2680" x="5040313" y="5946775"/>
          <p14:tracePt t="2688" x="5056188" y="5946775"/>
          <p14:tracePt t="2707" x="5072063" y="5946775"/>
          <p14:tracePt t="2713" x="5087938" y="5946775"/>
          <p14:tracePt t="2722" x="5103813" y="5946775"/>
          <p14:tracePt t="2740" x="5137150" y="5972175"/>
          <p14:tracePt t="2756" x="5160963" y="5972175"/>
          <p14:tracePt t="2765" x="5176838" y="5972175"/>
          <p14:tracePt t="2780" x="5192713" y="5972175"/>
          <p14:tracePt t="2781" x="5192713" y="5988050"/>
          <p14:tracePt t="2789" x="5208588" y="5988050"/>
          <p14:tracePt t="2805" x="5224463" y="5988050"/>
          <p14:tracePt t="2829" x="5241925" y="5988050"/>
          <p14:tracePt t="2853" x="5257800" y="5988050"/>
          <p14:tracePt t="2877" x="5273675" y="5988050"/>
          <p14:tracePt t="2918" x="5289550" y="5988050"/>
          <p14:tracePt t="2948" x="5289550" y="6003925"/>
          <p14:tracePt t="2965" x="5305425" y="6003925"/>
          <p14:tracePt t="2988" x="5305425" y="6019800"/>
          <p14:tracePt t="2998" x="5321300" y="6019800"/>
          <p14:tracePt t="3020" x="5338763" y="6019800"/>
          <p14:tracePt t="3028" x="5338763" y="6035675"/>
          <p14:tracePt t="3060" x="5354638" y="6035675"/>
          <p14:tracePt t="3068" x="5354638" y="6051550"/>
          <p14:tracePt t="3092" x="5354638" y="6069013"/>
          <p14:tracePt t="3100" x="5370513" y="6069013"/>
          <p14:tracePt t="3124" x="5386388" y="6084888"/>
          <p14:tracePt t="3164" x="5402263" y="6084888"/>
          <p14:tracePt t="3172" x="5402263" y="6100763"/>
          <p14:tracePt t="3204" x="5418138" y="6100763"/>
          <p14:tracePt t="3212" x="5418138" y="6116638"/>
          <p14:tracePt t="3252" x="5434013" y="6116638"/>
          <p14:tracePt t="3283" x="5434013" y="6132513"/>
          <p14:tracePt t="3794" x="5451475" y="6132513"/>
          <p14:tracePt t="3810" x="5483225" y="6132513"/>
          <p14:tracePt t="3818" x="5499100" y="6132513"/>
          <p14:tracePt t="3826" x="5514975" y="6132513"/>
          <p14:tracePt t="3833" x="5514975" y="6148388"/>
          <p14:tracePt t="3842" x="5556250" y="6148388"/>
          <p14:tracePt t="3849" x="5572125" y="6148388"/>
          <p14:tracePt t="3865" x="5603875" y="6148388"/>
          <p14:tracePt t="3873" x="5603875" y="6164263"/>
          <p14:tracePt t="3881" x="5619750" y="6164263"/>
          <p14:tracePt t="3889" x="5635625" y="6164263"/>
          <p14:tracePt t="3905" x="5653088" y="6164263"/>
          <p14:tracePt t="3915" x="5668963" y="6164263"/>
          <p14:tracePt t="3922" x="5668963" y="6181725"/>
          <p14:tracePt t="3930" x="5684838" y="6181725"/>
          <p14:tracePt t="3953" x="5700713" y="6181725"/>
          <p14:tracePt t="3969" x="5716588" y="6197600"/>
          <p14:tracePt t="4001" x="5732463" y="6197600"/>
          <p14:tracePt t="4423" x="5749925" y="6197600"/>
          <p14:tracePt t="4479" x="5765800" y="6197600"/>
          <p14:tracePt t="4527" x="5781675" y="6197600"/>
          <p14:tracePt t="4583" x="5797550" y="6197600"/>
          <p14:tracePt t="4646" x="5813425" y="6197600"/>
          <p14:tracePt t="4758" x="5829300" y="6197600"/>
          <p14:tracePt t="4910" x="5813425" y="6197600"/>
          <p14:tracePt t="4973" x="5797550" y="6197600"/>
          <p14:tracePt t="4989" x="5797550" y="6181725"/>
          <p14:tracePt t="5013" x="5781675" y="6181725"/>
          <p14:tracePt t="5053" x="5765800" y="6181725"/>
          <p14:tracePt t="5077" x="5749925" y="6181725"/>
          <p14:tracePt t="5109" x="5749925" y="6164263"/>
          <p14:tracePt t="5117" x="5732463" y="6164263"/>
          <p14:tracePt t="5182" x="5716588" y="6164263"/>
          <p14:tracePt t="5492" x="5732463" y="6164263"/>
          <p14:tracePt t="5556" x="5749925" y="6164263"/>
          <p14:tracePt t="5683" x="5765800" y="6164263"/>
          <p14:tracePt t="6281" x="5797550" y="6164263"/>
          <p14:tracePt t="6290" x="5846763" y="6164263"/>
          <p14:tracePt t="6297" x="5894388" y="6164263"/>
          <p14:tracePt t="6306" x="5967413" y="6164263"/>
          <p14:tracePt t="6313" x="6030913" y="6164263"/>
          <p14:tracePt t="6323" x="6096000" y="6164263"/>
          <p14:tracePt t="6331" x="6143625" y="6164263"/>
          <p14:tracePt t="6339" x="6192838" y="6164263"/>
          <p14:tracePt t="6347" x="6240463" y="6164263"/>
          <p14:tracePt t="6355" x="6297613" y="6164263"/>
          <p14:tracePt t="6363" x="6345238" y="6164263"/>
          <p14:tracePt t="6374" x="6362700" y="6164263"/>
          <p14:tracePt t="6380" x="6394450" y="6164263"/>
          <p14:tracePt t="6389" x="6410325" y="6164263"/>
          <p14:tracePt t="6398" x="6426200" y="6164263"/>
          <p14:tracePt t="6405" x="6442075" y="6164263"/>
          <p14:tracePt t="6417" x="6459538" y="6164263"/>
          <p14:tracePt t="6448" x="6475413" y="6164263"/>
          <p14:tracePt t="6504" x="6491288" y="6164263"/>
          <p14:tracePt t="6584" x="6507163" y="6164263"/>
          <p14:tracePt t="6608" x="6523038" y="6164263"/>
          <p14:tracePt t="6624" x="6538913" y="6164263"/>
          <p14:tracePt t="6640" x="6556375" y="6164263"/>
          <p14:tracePt t="6648" x="6572250" y="6164263"/>
          <p14:tracePt t="6656" x="6588125" y="6164263"/>
          <p14:tracePt t="6664" x="6619875" y="6164263"/>
          <p14:tracePt t="6672" x="6635750" y="6164263"/>
          <p14:tracePt t="6681" x="6651625" y="6164263"/>
          <p14:tracePt t="6689" x="6692900" y="6164263"/>
          <p14:tracePt t="6697" x="6708775" y="6164263"/>
          <p14:tracePt t="6704" x="6740525" y="6164263"/>
          <p14:tracePt t="6715" x="6773863" y="6164263"/>
          <p14:tracePt t="6721" x="6789738" y="6164263"/>
          <p14:tracePt t="6731" x="6821488" y="6164263"/>
          <p14:tracePt t="6739" x="6853238" y="6164263"/>
          <p14:tracePt t="6748" x="6886575" y="6164263"/>
          <p14:tracePt t="6756" x="6902450" y="6148388"/>
          <p14:tracePt t="6764" x="6934200" y="6148388"/>
          <p14:tracePt t="6772" x="6967538" y="6148388"/>
          <p14:tracePt t="6780" x="6983413" y="6148388"/>
          <p14:tracePt t="6788" x="7015163" y="6148388"/>
          <p14:tracePt t="6798" x="7031038" y="6132513"/>
          <p14:tracePt t="6806" x="7054850" y="6132513"/>
          <p14:tracePt t="6813" x="7072313" y="6132513"/>
          <p14:tracePt t="6823" x="7088188" y="6132513"/>
          <p14:tracePt t="6839" x="7104063" y="6132513"/>
          <p14:tracePt t="6847" x="7119938" y="6132513"/>
          <p14:tracePt t="6863" x="7135813" y="6132513"/>
          <p14:tracePt t="6881" x="7151688" y="6132513"/>
          <p14:tracePt t="6891" x="7169150" y="6132513"/>
          <p14:tracePt t="6904" x="7185025" y="6132513"/>
          <p14:tracePt t="6932" x="7200900" y="6132513"/>
          <p14:tracePt t="6948" x="7216775" y="6132513"/>
          <p14:tracePt t="6965" x="7232650" y="6132513"/>
          <p14:tracePt t="6991" x="7248525" y="6132513"/>
          <p14:tracePt t="7022" x="7265988" y="6132513"/>
          <p14:tracePt t="7038" x="7281863" y="6132513"/>
          <p14:tracePt t="7063" x="7297738" y="6132513"/>
          <p14:tracePt t="7086" x="7313613" y="6132513"/>
          <p14:tracePt t="7102" x="7329488" y="6132513"/>
          <p14:tracePt t="7134" x="7345363" y="6132513"/>
          <p14:tracePt t="7158" x="7361238" y="6132513"/>
          <p14:tracePt t="7278" x="7361238" y="6148388"/>
          <p14:tracePt t="7302" x="7345363" y="6148388"/>
          <p14:tracePt t="7333" x="7329488" y="6148388"/>
          <p14:tracePt t="7381" x="7313613" y="6148388"/>
          <p14:tracePt t="7421" x="7297738" y="6148388"/>
          <p14:tracePt t="7453" x="7281863" y="6148388"/>
          <p14:tracePt t="7469" x="7265988" y="6148388"/>
          <p14:tracePt t="7477" x="7248525" y="6148388"/>
          <p14:tracePt t="7485" x="7232650" y="6148388"/>
          <p14:tracePt t="7493" x="7216775" y="6164263"/>
          <p14:tracePt t="7505" x="7200900" y="6164263"/>
          <p14:tracePt t="7515" x="7185025" y="6164263"/>
          <p14:tracePt t="7522" x="7169150" y="6164263"/>
          <p14:tracePt t="7531" x="7135813" y="6164263"/>
          <p14:tracePt t="7539" x="7119938" y="6164263"/>
          <p14:tracePt t="7547" x="7104063" y="6164263"/>
          <p14:tracePt t="7556" x="7088188" y="6164263"/>
          <p14:tracePt t="7565" x="7054850" y="6164263"/>
          <p14:tracePt t="7571" x="7015163" y="6164263"/>
          <p14:tracePt t="7581" x="6999288" y="6164263"/>
          <p14:tracePt t="7589" x="6967538" y="6164263"/>
          <p14:tracePt t="7598" x="6902450" y="6164263"/>
          <p14:tracePt t="7605" x="6853238" y="6164263"/>
          <p14:tracePt t="7613" x="6789738" y="6164263"/>
          <p14:tracePt t="7623" x="6724650" y="6148388"/>
          <p14:tracePt t="7630" x="6677025" y="6132513"/>
          <p14:tracePt t="7640" x="6619875" y="6116638"/>
          <p14:tracePt t="7647" x="6572250" y="6100763"/>
          <p14:tracePt t="7656" x="6523038" y="6084888"/>
          <p14:tracePt t="7663" x="6475413" y="6051550"/>
          <p14:tracePt t="7673" x="6426200" y="6035675"/>
          <p14:tracePt t="7681" x="6410325" y="6019800"/>
          <p14:tracePt t="7689" x="6378575" y="6003925"/>
          <p14:tracePt t="7698" x="6345238" y="5988050"/>
          <p14:tracePt t="7707" x="6329363" y="5988050"/>
          <p14:tracePt t="7714" x="6313488" y="5972175"/>
          <p14:tracePt t="7723" x="6297613" y="5972175"/>
          <p14:tracePt t="7731" x="6297613" y="5946775"/>
          <p14:tracePt t="7739" x="6273800" y="5946775"/>
          <p14:tracePt t="7760" x="6257925" y="5930900"/>
          <p14:tracePt t="7774" x="6240463" y="5930900"/>
          <p14:tracePt t="7780" x="6240463" y="5915025"/>
          <p14:tracePt t="7820" x="6224588" y="5915025"/>
          <p14:tracePt t="7836" x="6224588" y="5899150"/>
          <p14:tracePt t="7875" x="6208713" y="5899150"/>
          <p14:tracePt t="7892" x="6208713" y="5883275"/>
          <p14:tracePt t="7939" x="6192838" y="5883275"/>
          <p14:tracePt t="7971" x="6192838" y="5867400"/>
          <p14:tracePt t="8011" x="6176963" y="5867400"/>
          <p14:tracePt t="8067" x="6176963" y="5849938"/>
          <p14:tracePt t="8099" x="6161088" y="5849938"/>
          <p14:tracePt t="8131" x="6161088" y="5834063"/>
          <p14:tracePt t="8163" x="6143625" y="5834063"/>
          <p14:tracePt t="8195" x="6143625" y="5818188"/>
          <p14:tracePt t="8234" x="6143625" y="5802313"/>
          <p14:tracePt t="8274" x="6127750" y="5786438"/>
          <p14:tracePt t="8306" x="6127750" y="5770563"/>
          <p14:tracePt t="8330" x="6127750" y="5754688"/>
          <p14:tracePt t="8348" x="6111875" y="5754688"/>
          <p14:tracePt t="8355" x="6111875" y="5737225"/>
          <p14:tracePt t="8370" x="6111875" y="5721350"/>
          <p14:tracePt t="8386" x="6111875" y="5705475"/>
          <p14:tracePt t="8402" x="6096000" y="5689600"/>
          <p14:tracePt t="8410" x="6096000" y="5673725"/>
          <p14:tracePt t="8426" x="6096000" y="5657850"/>
          <p14:tracePt t="8442" x="6080125" y="5640388"/>
          <p14:tracePt t="8450" x="6080125" y="5624513"/>
          <p14:tracePt t="8473" x="6080125" y="5608638"/>
          <p14:tracePt t="8489" x="6064250" y="5584825"/>
          <p14:tracePt t="8498" x="6064250" y="5568950"/>
          <p14:tracePt t="8515" x="6064250" y="5553075"/>
          <p14:tracePt t="8522" x="6064250" y="5535613"/>
          <p14:tracePt t="8531" x="6048375" y="5535613"/>
          <p14:tracePt t="8539" x="6048375" y="5519738"/>
          <p14:tracePt t="8555" x="6048375" y="5503863"/>
          <p14:tracePt t="8564" x="6048375" y="5487988"/>
          <p14:tracePt t="8580" x="6048375" y="5472113"/>
          <p14:tracePt t="8599" x="6048375" y="5456238"/>
          <p14:tracePt t="8606" x="6030913" y="5440363"/>
          <p14:tracePt t="8622" x="6030913" y="5422900"/>
          <p14:tracePt t="8631" x="6030913" y="5407025"/>
          <p14:tracePt t="8639" x="6030913" y="5391150"/>
          <p14:tracePt t="8649" x="6030913" y="5375275"/>
          <p14:tracePt t="8656" x="6015038" y="5343525"/>
          <p14:tracePt t="8664" x="6015038" y="5326063"/>
          <p14:tracePt t="8672" x="6015038" y="5310188"/>
          <p14:tracePt t="8681" x="5999163" y="5294313"/>
          <p14:tracePt t="8689" x="5999163" y="5278438"/>
          <p14:tracePt t="8699" x="5999163" y="5246688"/>
          <p14:tracePt t="8706" x="5999163" y="5221288"/>
          <p14:tracePt t="8714" x="5999163" y="5189538"/>
          <p14:tracePt t="8722" x="5999163" y="5157788"/>
          <p14:tracePt t="8731" x="5999163" y="5126038"/>
          <p14:tracePt t="8740" x="5999163" y="5092700"/>
          <p14:tracePt t="8747" x="5999163" y="5060950"/>
          <p14:tracePt t="8756" x="5999163" y="5013325"/>
          <p14:tracePt t="8765" x="5999163" y="4995863"/>
          <p14:tracePt t="8772" x="5999163" y="4948238"/>
          <p14:tracePt t="8781" x="5999163" y="4916488"/>
          <p14:tracePt t="8792" x="6015038" y="4899025"/>
          <p14:tracePt t="8796" x="6015038" y="4843463"/>
          <p14:tracePt t="8808" x="6030913" y="4827588"/>
          <p14:tracePt t="8816" x="6030913" y="4811713"/>
          <p14:tracePt t="8822" x="6030913" y="4794250"/>
          <p14:tracePt t="8832" x="6030913" y="4778375"/>
          <p14:tracePt t="8842" x="6030913" y="4762500"/>
          <p14:tracePt t="8856" x="6048375" y="4746625"/>
          <p14:tracePt t="8888" x="6048375" y="4730750"/>
          <p14:tracePt t="8904" x="6048375" y="4714875"/>
          <p14:tracePt t="8920" x="6048375" y="4699000"/>
          <p14:tracePt t="8952" x="6048375" y="4681538"/>
          <p14:tracePt t="8968" x="6064250" y="4665663"/>
          <p14:tracePt t="8990" x="6064250" y="4649788"/>
          <p14:tracePt t="9016" x="6064250" y="4633913"/>
          <p14:tracePt t="9040" x="6080125" y="4618038"/>
          <p14:tracePt t="9088" x="6096000" y="4618038"/>
          <p14:tracePt t="9096" x="6096000" y="4602163"/>
          <p14:tracePt t="9119" x="6111875" y="4602163"/>
          <p14:tracePt t="9136" x="6127750" y="4584700"/>
          <p14:tracePt t="9144" x="6143625" y="4584700"/>
          <p14:tracePt t="9152" x="6161088" y="4584700"/>
          <p14:tracePt t="9159" x="6161088" y="4568825"/>
          <p14:tracePt t="9167" x="6192838" y="4568825"/>
          <p14:tracePt t="9175" x="6208713" y="4552950"/>
          <p14:tracePt t="9183" x="6224588" y="4552950"/>
          <p14:tracePt t="9191" x="6240463" y="4537075"/>
          <p14:tracePt t="9199" x="6257925" y="4537075"/>
          <p14:tracePt t="9207" x="6273800" y="4521200"/>
          <p14:tracePt t="9215" x="6297613" y="4521200"/>
          <p14:tracePt t="9223" x="6329363" y="4497388"/>
          <p14:tracePt t="9231" x="6345238" y="4497388"/>
          <p14:tracePt t="9247" x="6378575" y="4497388"/>
          <p14:tracePt t="9255" x="6378575" y="4479925"/>
          <p14:tracePt t="9264" x="6394450" y="4479925"/>
          <p14:tracePt t="9281" x="6410325" y="4479925"/>
          <p14:tracePt t="9298" x="6426200" y="4479925"/>
          <p14:tracePt t="9305" x="6442075" y="4479925"/>
          <p14:tracePt t="9314" x="6459538" y="4479925"/>
          <p14:tracePt t="9321" x="6475413" y="4479925"/>
          <p14:tracePt t="9330" x="6491288" y="4479925"/>
          <p14:tracePt t="9340" x="6507163" y="4479925"/>
          <p14:tracePt t="9347" x="6538913" y="4479925"/>
          <p14:tracePt t="9357" x="6556375" y="4479925"/>
          <p14:tracePt t="9364" x="6572250" y="4479925"/>
          <p14:tracePt t="9373" x="6588125" y="4479925"/>
          <p14:tracePt t="9381" x="6619875" y="4479925"/>
          <p14:tracePt t="9398" x="6635750" y="4479925"/>
          <p14:tracePt t="9405" x="6651625" y="4497388"/>
          <p14:tracePt t="9422" x="6677025" y="4497388"/>
          <p14:tracePt t="9439" x="6692900" y="4521200"/>
          <p14:tracePt t="9456" x="6708775" y="4537075"/>
          <p14:tracePt t="9464" x="6724650" y="4552950"/>
          <p14:tracePt t="9481" x="6740525" y="4584700"/>
          <p14:tracePt t="9497" x="6757988" y="4602163"/>
          <p14:tracePt t="9505" x="6773863" y="4618038"/>
          <p14:tracePt t="9515" x="6789738" y="4633913"/>
          <p14:tracePt t="9523" x="6789738" y="4649788"/>
          <p14:tracePt t="9531" x="6805613" y="4665663"/>
          <p14:tracePt t="9540" x="6805613" y="4681538"/>
          <p14:tracePt t="9549" x="6821488" y="4714875"/>
          <p14:tracePt t="9555" x="6837363" y="4730750"/>
          <p14:tracePt t="9568" x="6837363" y="4762500"/>
          <p14:tracePt t="9576" x="6853238" y="4778375"/>
          <p14:tracePt t="9582" x="6853238" y="4811713"/>
          <p14:tracePt t="9591" x="6853238" y="4827588"/>
          <p14:tracePt t="9599" x="6853238" y="4843463"/>
          <p14:tracePt t="9607" x="6870700" y="4859338"/>
          <p14:tracePt t="9614" x="6870700" y="4883150"/>
          <p14:tracePt t="9623" x="6870700" y="4899025"/>
          <p14:tracePt t="9630" x="6870700" y="4916488"/>
          <p14:tracePt t="9638" x="6870700" y="4932363"/>
          <p14:tracePt t="9646" x="6870700" y="4948238"/>
          <p14:tracePt t="9663" x="6870700" y="4964113"/>
          <p14:tracePt t="9672" x="6870700" y="4979988"/>
          <p14:tracePt t="9680" x="6870700" y="4995863"/>
          <p14:tracePt t="9690" x="6870700" y="5013325"/>
          <p14:tracePt t="9698" x="6870700" y="5029200"/>
          <p14:tracePt t="9706" x="6870700" y="5045075"/>
          <p14:tracePt t="9713" x="6870700" y="5060950"/>
          <p14:tracePt t="9723" x="6870700" y="5092700"/>
          <p14:tracePt t="9730" x="6870700" y="5108575"/>
          <p14:tracePt t="9738" x="6870700" y="5126038"/>
          <p14:tracePt t="9747" x="6870700" y="5157788"/>
          <p14:tracePt t="9755" x="6870700" y="5173663"/>
          <p14:tracePt t="9765" x="6870700" y="5189538"/>
          <p14:tracePt t="9771" x="6870700" y="5205413"/>
          <p14:tracePt t="9782" x="6870700" y="5221288"/>
          <p14:tracePt t="9788" x="6870700" y="5246688"/>
          <p14:tracePt t="9798" x="6870700" y="5262563"/>
          <p14:tracePt t="9805" x="6870700" y="5294313"/>
          <p14:tracePt t="9813" x="6870700" y="5310188"/>
          <p14:tracePt t="9823" x="6870700" y="5326063"/>
          <p14:tracePt t="9830" x="6870700" y="5343525"/>
          <p14:tracePt t="9838" x="6870700" y="5359400"/>
          <p14:tracePt t="9846" x="6870700" y="5375275"/>
          <p14:tracePt t="9857" x="6870700" y="5391150"/>
          <p14:tracePt t="9872" x="6870700" y="5422900"/>
          <p14:tracePt t="9882" x="6870700" y="5440363"/>
          <p14:tracePt t="9889" x="6870700" y="5456238"/>
          <p14:tracePt t="9897" x="6870700" y="5472113"/>
          <p14:tracePt t="9905" x="6870700" y="5487988"/>
          <p14:tracePt t="9918" x="6853238" y="5503863"/>
          <p14:tracePt t="9925" x="6837363" y="5535613"/>
          <p14:tracePt t="9930" x="6837363" y="5553075"/>
          <p14:tracePt t="9940" x="6821488" y="5568950"/>
          <p14:tracePt t="9947" x="6821488" y="5584825"/>
          <p14:tracePt t="9956" x="6805613" y="5608638"/>
          <p14:tracePt t="9964" x="6805613" y="5624513"/>
          <p14:tracePt t="9972" x="6773863" y="5640388"/>
          <p14:tracePt t="9982" x="6757988" y="5657850"/>
          <p14:tracePt t="9988" x="6757988" y="5689600"/>
          <p14:tracePt t="9997" x="6724650" y="5705475"/>
          <p14:tracePt t="10007" x="6724650" y="5721350"/>
          <p14:tracePt t="10015" x="6708775" y="5737225"/>
          <p14:tracePt t="10022" x="6692900" y="5754688"/>
          <p14:tracePt t="10030" x="6677025" y="5770563"/>
          <p14:tracePt t="10039" x="6651625" y="5786438"/>
          <p14:tracePt t="10048" x="6635750" y="5786438"/>
          <p14:tracePt t="10056" x="6619875" y="5818188"/>
          <p14:tracePt t="10073" x="6604000" y="5834063"/>
          <p14:tracePt t="10081" x="6588125" y="5849938"/>
          <p14:tracePt t="10089" x="6572250" y="5867400"/>
          <p14:tracePt t="10097" x="6556375" y="5883275"/>
          <p14:tracePt t="10106" x="6538913" y="5883275"/>
          <p14:tracePt t="10114" x="6538913" y="5899150"/>
          <p14:tracePt t="10122" x="6523038" y="5915025"/>
          <p14:tracePt t="10133" x="6507163" y="5915025"/>
          <p14:tracePt t="10141" x="6491288" y="5930900"/>
          <p14:tracePt t="10149" x="6475413" y="5930900"/>
          <p14:tracePt t="10165" x="6459538" y="5946775"/>
          <p14:tracePt t="10190" x="6459538" y="5972175"/>
          <p14:tracePt t="10198" x="6442075" y="5972175"/>
          <p14:tracePt t="10216" x="6426200" y="5972175"/>
          <p14:tracePt t="10232" x="6410325" y="5972175"/>
          <p14:tracePt t="10240" x="6410325" y="5988050"/>
          <p14:tracePt t="10249" x="6394450" y="5988050"/>
          <p14:tracePt t="10265" x="6378575" y="5988050"/>
          <p14:tracePt t="10275" x="6362700" y="5988050"/>
          <p14:tracePt t="10289" x="6345238" y="5988050"/>
          <p14:tracePt t="10310" x="6345238" y="6003925"/>
          <p14:tracePt t="10312" x="6313488" y="6003925"/>
          <p14:tracePt t="10325" x="6297613" y="6003925"/>
          <p14:tracePt t="10340" x="6273800" y="6019800"/>
          <p14:tracePt t="10348" x="6257925" y="6019800"/>
          <p14:tracePt t="10372" x="6240463" y="6019800"/>
          <p14:tracePt t="10380" x="6224588" y="6019800"/>
          <p14:tracePt t="10395" x="6208713" y="6019800"/>
          <p14:tracePt t="10411" x="6192838" y="6019800"/>
          <p14:tracePt t="10427" x="6176963" y="6019800"/>
          <p14:tracePt t="10443" x="6161088" y="6019800"/>
          <p14:tracePt t="10467" x="6143625" y="6019800"/>
          <p14:tracePt t="10483" x="6127750" y="6019800"/>
          <p14:tracePt t="10499" x="6111875" y="6019800"/>
          <p14:tracePt t="10538" x="6096000" y="6019800"/>
          <p14:tracePt t="10586" x="6080125" y="6019800"/>
          <p14:tracePt t="10614" x="6080125" y="6003925"/>
          <p14:tracePt t="10622" x="6064250" y="6003925"/>
          <p14:tracePt t="10631" x="6064250" y="5988050"/>
          <p14:tracePt t="10648" x="6064250" y="5972175"/>
          <p14:tracePt t="10664" x="6048375" y="5930900"/>
          <p14:tracePt t="10673" x="6048375" y="5915025"/>
          <p14:tracePt t="10681" x="6048375" y="5883275"/>
          <p14:tracePt t="10689" x="6048375" y="5867400"/>
          <p14:tracePt t="10698" x="6048375" y="5834063"/>
          <p14:tracePt t="10705" x="6048375" y="5802313"/>
          <p14:tracePt t="10714" x="6030913" y="5770563"/>
          <p14:tracePt t="10722" x="6030913" y="5721350"/>
          <p14:tracePt t="10731" x="6030913" y="5705475"/>
          <p14:tracePt t="10739" x="6030913" y="5657850"/>
          <p14:tracePt t="10748" x="6030913" y="5624513"/>
          <p14:tracePt t="10756" x="6030913" y="5584825"/>
          <p14:tracePt t="10765" x="6030913" y="5553075"/>
          <p14:tracePt t="10772" x="6030913" y="5535613"/>
          <p14:tracePt t="10781" x="6030913" y="5503863"/>
          <p14:tracePt t="10789" x="6030913" y="5487988"/>
          <p14:tracePt t="10798" x="6030913" y="5456238"/>
          <p14:tracePt t="10805" x="6030913" y="5440363"/>
          <p14:tracePt t="10814" x="6030913" y="5422900"/>
          <p14:tracePt t="10818" x="6030913" y="5407025"/>
          <p14:tracePt t="10824" x="6030913" y="5375275"/>
          <p14:tracePt t="10831" x="6030913" y="5359400"/>
          <p14:tracePt t="10839" x="6030913" y="5343525"/>
          <p14:tracePt t="10848" x="6030913" y="5326063"/>
          <p14:tracePt t="10858" x="6030913" y="5310188"/>
          <p14:tracePt t="10865" x="6030913" y="5294313"/>
          <p14:tracePt t="10872" x="6030913" y="5278438"/>
          <p14:tracePt t="10883" x="6030913" y="5262563"/>
          <p14:tracePt t="10898" x="6030913" y="5246688"/>
          <p14:tracePt t="10906" x="6030913" y="5221288"/>
          <p14:tracePt t="10913" x="6030913" y="5205413"/>
          <p14:tracePt t="10923" x="6030913" y="5189538"/>
          <p14:tracePt t="10930" x="6030913" y="5173663"/>
          <p14:tracePt t="10939" x="6030913" y="5157788"/>
          <p14:tracePt t="10948" x="6030913" y="5141913"/>
          <p14:tracePt t="10956" x="6030913" y="5126038"/>
          <p14:tracePt t="10963" x="6030913" y="5108575"/>
          <p14:tracePt t="10973" x="6030913" y="5092700"/>
          <p14:tracePt t="10981" x="6015038" y="5076825"/>
          <p14:tracePt t="10989" x="6015038" y="5045075"/>
          <p14:tracePt t="10997" x="6015038" y="5029200"/>
          <p14:tracePt t="11005" x="6015038" y="5013325"/>
          <p14:tracePt t="11016" x="6015038" y="4979988"/>
          <p14:tracePt t="11023" x="6015038" y="4964113"/>
          <p14:tracePt t="11031" x="6015038" y="4948238"/>
          <p14:tracePt t="11039" x="6015038" y="4916488"/>
          <p14:tracePt t="11048" x="5999163" y="4899025"/>
          <p14:tracePt t="11056" x="5999163" y="4843463"/>
          <p14:tracePt t="11066" x="5999163" y="4827588"/>
          <p14:tracePt t="11073" x="5999163" y="4794250"/>
          <p14:tracePt t="11080" x="5999163" y="4778375"/>
          <p14:tracePt t="11091" x="5999163" y="4762500"/>
          <p14:tracePt t="11098" x="5999163" y="4746625"/>
          <p14:tracePt t="11106" x="5999163" y="4730750"/>
          <p14:tracePt t="11114" x="5999163" y="4714875"/>
          <p14:tracePt t="11122" x="5999163" y="4699000"/>
          <p14:tracePt t="11131" x="5999163" y="4681538"/>
          <p14:tracePt t="11139" x="6015038" y="4665663"/>
          <p14:tracePt t="11147" x="6015038" y="4649788"/>
          <p14:tracePt t="11165" x="6030913" y="4633913"/>
          <p14:tracePt t="11181" x="6030913" y="4618038"/>
          <p14:tracePt t="11189" x="6048375" y="4602163"/>
          <p14:tracePt t="11205" x="6064250" y="4584700"/>
          <p14:tracePt t="11222" x="6064250" y="4568825"/>
          <p14:tracePt t="11231" x="6080125" y="4568825"/>
          <p14:tracePt t="11240" x="6080125" y="4552950"/>
          <p14:tracePt t="11256" x="6096000" y="4537075"/>
          <p14:tracePt t="11273" x="6111875" y="4537075"/>
          <p14:tracePt t="11289" x="6127750" y="4521200"/>
          <p14:tracePt t="11316" x="6143625" y="4497388"/>
          <p14:tracePt t="11347" x="6161088" y="4497388"/>
          <p14:tracePt t="11369" x="6176963" y="4497388"/>
          <p14:tracePt t="11385" x="6192838" y="4497388"/>
          <p14:tracePt t="11392" x="6208713" y="4497388"/>
          <p14:tracePt t="11401" x="6224588" y="4497388"/>
          <p14:tracePt t="11408" x="6240463" y="4497388"/>
          <p14:tracePt t="11417" x="6257925" y="4479925"/>
          <p14:tracePt t="11425" x="6273800" y="4479925"/>
          <p14:tracePt t="11432" x="6297613" y="4479925"/>
          <p14:tracePt t="11448" x="6313488" y="4464050"/>
          <p14:tracePt t="11456" x="6329363" y="4464050"/>
          <p14:tracePt t="11473" x="6345238" y="4464050"/>
          <p14:tracePt t="11489" x="6362700" y="4464050"/>
          <p14:tracePt t="11497" x="6378575" y="4464050"/>
          <p14:tracePt t="11513" x="6394450" y="4464050"/>
          <p14:tracePt t="11535" x="6410325" y="4464050"/>
          <p14:tracePt t="11547" x="6426200" y="4464050"/>
          <p14:tracePt t="11564" x="6442075" y="4464050"/>
          <p14:tracePt t="11571" x="6459538" y="4464050"/>
          <p14:tracePt t="11588" x="6475413" y="4464050"/>
          <p14:tracePt t="11605" x="6491288" y="4464050"/>
          <p14:tracePt t="11622" x="6507163" y="4464050"/>
          <p14:tracePt t="11639" x="6523038" y="4464050"/>
          <p14:tracePt t="11655" x="6538913" y="4464050"/>
          <p14:tracePt t="11671" x="6556375" y="4464050"/>
          <p14:tracePt t="11687" x="6572250" y="4464050"/>
          <p14:tracePt t="11711" x="6588125" y="4464050"/>
          <p14:tracePt t="11719" x="6604000" y="4464050"/>
          <p14:tracePt t="11735" x="6619875" y="4464050"/>
          <p14:tracePt t="11746" x="6635750" y="4464050"/>
          <p14:tracePt t="11765" x="6651625" y="4464050"/>
          <p14:tracePt t="11780" x="6677025" y="4479925"/>
          <p14:tracePt t="11807" x="6692900" y="4497388"/>
          <p14:tracePt t="11823" x="6708775" y="4497388"/>
          <p14:tracePt t="11830" x="6708775" y="4521200"/>
          <p14:tracePt t="11840" x="6724650" y="4521200"/>
          <p14:tracePt t="11847" x="6724650" y="4537075"/>
          <p14:tracePt t="11855" x="6740525" y="4537075"/>
          <p14:tracePt t="11856" x="6740525" y="4552950"/>
          <p14:tracePt t="11872" x="6757988" y="4568825"/>
          <p14:tracePt t="11890" x="6757988" y="4584700"/>
          <p14:tracePt t="11906" x="6773863" y="4602163"/>
          <p14:tracePt t="11915" x="6773863" y="4618038"/>
          <p14:tracePt t="11930" x="6773863" y="4633913"/>
          <p14:tracePt t="11939" x="6789738" y="4649788"/>
          <p14:tracePt t="11948" x="6789738" y="4665663"/>
          <p14:tracePt t="11956" x="6789738" y="4681538"/>
          <p14:tracePt t="11964" x="6805613" y="4699000"/>
          <p14:tracePt t="11974" x="6805613" y="4714875"/>
          <p14:tracePt t="11981" x="6805613" y="4730750"/>
          <p14:tracePt t="11990" x="6805613" y="4746625"/>
          <p14:tracePt t="11998" x="6805613" y="4762500"/>
          <p14:tracePt t="12005" x="6805613" y="4794250"/>
          <p14:tracePt t="12013" x="6821488" y="4794250"/>
          <p14:tracePt t="12022" x="6821488" y="4811713"/>
          <p14:tracePt t="12031" x="6821488" y="4843463"/>
          <p14:tracePt t="12047" x="6821488" y="4859338"/>
          <p14:tracePt t="12055" x="6821488" y="4883150"/>
          <p14:tracePt t="12064" x="6821488" y="4899025"/>
          <p14:tracePt t="12072" x="6821488" y="4916488"/>
          <p14:tracePt t="12088" x="6821488" y="4948238"/>
          <p14:tracePt t="12105" x="6821488" y="4964113"/>
          <p14:tracePt t="12116" x="6821488" y="4995863"/>
          <p14:tracePt t="12122" x="6821488" y="5013325"/>
          <p14:tracePt t="12131" x="6821488" y="5029200"/>
          <p14:tracePt t="12141" x="6821488" y="5060950"/>
          <p14:tracePt t="12147" x="6821488" y="5092700"/>
          <p14:tracePt t="12156" x="6821488" y="5126038"/>
          <p14:tracePt t="12166" x="6821488" y="5141913"/>
          <p14:tracePt t="12173" x="6821488" y="5157788"/>
          <p14:tracePt t="12181" x="6805613" y="5189538"/>
          <p14:tracePt t="12189" x="6805613" y="5205413"/>
          <p14:tracePt t="12198" x="6805613" y="5221288"/>
          <p14:tracePt t="12209" x="6789738" y="5246688"/>
          <p14:tracePt t="12216" x="6789738" y="5262563"/>
          <p14:tracePt t="12222" x="6789738" y="5278438"/>
          <p14:tracePt t="12232" x="6789738" y="5294313"/>
          <p14:tracePt t="12239" x="6773863" y="5326063"/>
          <p14:tracePt t="12248" x="6773863" y="5343525"/>
          <p14:tracePt t="12256" x="6773863" y="5359400"/>
          <p14:tracePt t="12265" x="6757988" y="5375275"/>
          <p14:tracePt t="12272" x="6757988" y="5407025"/>
          <p14:tracePt t="12281" x="6740525" y="5422900"/>
          <p14:tracePt t="12290" x="6740525" y="5440363"/>
          <p14:tracePt t="12298" x="6724650" y="5456238"/>
          <p14:tracePt t="12306" x="6724650" y="5472113"/>
          <p14:tracePt t="12314" x="6708775" y="5487988"/>
          <p14:tracePt t="12322" x="6708775" y="5519738"/>
          <p14:tracePt t="12333" x="6692900" y="5535613"/>
          <p14:tracePt t="12340" x="6677025" y="5568950"/>
          <p14:tracePt t="12352" x="6677025" y="5584825"/>
          <p14:tracePt t="12361" x="6651625" y="5608638"/>
          <p14:tracePt t="12373" x="6635750" y="5640388"/>
          <p14:tracePt t="12389" x="6619875" y="5657850"/>
          <p14:tracePt t="12397" x="6619875" y="5673725"/>
          <p14:tracePt t="12416" x="6604000" y="5689600"/>
          <p14:tracePt t="12433" x="6604000" y="5705475"/>
          <p14:tracePt t="12448" x="6604000" y="5721350"/>
          <p14:tracePt t="12467" x="6604000" y="5737225"/>
          <p14:tracePt t="12508" x="6604000" y="57546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3AEF4-F9A3-6788-A670-853608E4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Correlation between num columns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D24FFA-C3CE-CADD-3141-642430D3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3" r="-1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5DD1A011-8C9C-52CB-CC96-37AB042A7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5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692"/>
    </mc:Choice>
    <mc:Fallback>
      <p:transition spd="slow" advTm="12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3" x="6604000" y="5754688"/>
          <p14:tracePt t="1081" x="6604000" y="5721350"/>
          <p14:tracePt t="1089" x="6604000" y="5705475"/>
          <p14:tracePt t="1097" x="6635750" y="5657850"/>
          <p14:tracePt t="1105" x="6651625" y="5624513"/>
          <p14:tracePt t="1114" x="6708775" y="5568950"/>
          <p14:tracePt t="1122" x="6740525" y="5519738"/>
          <p14:tracePt t="1130" x="6789738" y="5487988"/>
          <p14:tracePt t="1140" x="6837363" y="5422900"/>
          <p14:tracePt t="1148" x="6902450" y="5391150"/>
          <p14:tracePt t="1156" x="6950075" y="5343525"/>
          <p14:tracePt t="1164" x="6999288" y="5294313"/>
          <p14:tracePt t="1173" x="7031038" y="5278438"/>
          <p14:tracePt t="1181" x="7104063" y="5246688"/>
          <p14:tracePt t="1190" x="7135813" y="5205413"/>
          <p14:tracePt t="1197" x="7169150" y="5189538"/>
          <p14:tracePt t="1206" x="7216775" y="5157788"/>
          <p14:tracePt t="1215" x="7248525" y="5141913"/>
          <p14:tracePt t="1223" x="7265988" y="5141913"/>
          <p14:tracePt t="1232" x="7297738" y="5126038"/>
          <p14:tracePt t="1240" x="7313613" y="5108575"/>
          <p14:tracePt t="1247" x="7329488" y="5108575"/>
          <p14:tracePt t="1256" x="7345363" y="5108575"/>
          <p14:tracePt t="1264" x="7361238" y="5092700"/>
          <p14:tracePt t="1281" x="7378700" y="5092700"/>
          <p14:tracePt t="1298" x="7378700" y="5076825"/>
          <p14:tracePt t="1306" x="7394575" y="5076825"/>
          <p14:tracePt t="1368" x="7394575" y="5060950"/>
          <p14:tracePt t="1424" x="7394575" y="5045075"/>
          <p14:tracePt t="1440" x="7378700" y="5029200"/>
          <p14:tracePt t="1456" x="7361238" y="5013325"/>
          <p14:tracePt t="1465" x="7345363" y="4995863"/>
          <p14:tracePt t="1472" x="7329488" y="4979988"/>
          <p14:tracePt t="1481" x="7313613" y="4979988"/>
          <p14:tracePt t="1489" x="7297738" y="4948238"/>
          <p14:tracePt t="1498" x="7265988" y="4948238"/>
          <p14:tracePt t="1506" x="7248525" y="4932363"/>
          <p14:tracePt t="1513" x="7232650" y="4916488"/>
          <p14:tracePt t="1523" x="7216775" y="4899025"/>
          <p14:tracePt t="1531" x="7200900" y="4883150"/>
          <p14:tracePt t="1539" x="7185025" y="4859338"/>
          <p14:tracePt t="1547" x="7169150" y="4859338"/>
          <p14:tracePt t="1556" x="7151688" y="4843463"/>
          <p14:tracePt t="1572" x="7135813" y="4827588"/>
          <p14:tracePt t="1580" x="7119938" y="4827588"/>
          <p14:tracePt t="1589" x="7088188" y="4811713"/>
          <p14:tracePt t="5350" x="7072313" y="4811713"/>
          <p14:tracePt t="5357" x="7054850" y="4794250"/>
          <p14:tracePt t="5363" x="7015163" y="4762500"/>
          <p14:tracePt t="5374" x="6983413" y="4714875"/>
          <p14:tracePt t="5380" x="6934200" y="4665663"/>
          <p14:tracePt t="5391" x="6886575" y="4618038"/>
          <p14:tracePt t="5397" x="6821488" y="4521200"/>
          <p14:tracePt t="5407" x="6773863" y="4448175"/>
          <p14:tracePt t="5413" x="6692900" y="4351338"/>
          <p14:tracePt t="5424" x="6635750" y="4270375"/>
          <p14:tracePt t="5432" x="6556375" y="4175125"/>
          <p14:tracePt t="5440" x="6491288" y="4086225"/>
          <p14:tracePt t="5447" x="6442075" y="4021138"/>
          <p14:tracePt t="5455" x="6378575" y="3940175"/>
          <p14:tracePt t="5464" x="6329363" y="3876675"/>
          <p14:tracePt t="5472" x="6273800" y="3811588"/>
          <p14:tracePt t="5482" x="6208713" y="3722688"/>
          <p14:tracePt t="5489" x="6161088" y="3659188"/>
          <p14:tracePt t="5497" x="6127750" y="3578225"/>
          <p14:tracePt t="5505" x="6080125" y="3497263"/>
          <p14:tracePt t="5514" x="6048375" y="3433763"/>
          <p14:tracePt t="5523" x="6015038" y="3376613"/>
          <p14:tracePt t="5531" x="5983288" y="3311525"/>
          <p14:tracePt t="5538" x="5934075" y="3232150"/>
          <p14:tracePt t="5548" x="5918200" y="3167063"/>
          <p14:tracePt t="5555" x="5862638" y="3086100"/>
          <p14:tracePt t="5565" x="5829300" y="3014663"/>
          <p14:tracePt t="5573" x="5797550" y="2933700"/>
          <p14:tracePt t="5581" x="5765800" y="2868613"/>
          <p14:tracePt t="5589" x="5732463" y="2836863"/>
          <p14:tracePt t="5597" x="5716588" y="2787650"/>
          <p14:tracePt t="5608" x="5684838" y="2724150"/>
          <p14:tracePt t="5615" x="5653088" y="2667000"/>
          <p14:tracePt t="5623" x="5619750" y="2619375"/>
          <p14:tracePt t="5630" x="5603875" y="2587625"/>
          <p14:tracePt t="5642" x="5588000" y="2554288"/>
          <p14:tracePt t="5649" x="5556250" y="2490788"/>
          <p14:tracePt t="5656" x="5514975" y="2457450"/>
          <p14:tracePt t="5676" x="5514975" y="2425700"/>
          <p14:tracePt t="5683" x="5483225" y="2360613"/>
          <p14:tracePt t="5698" x="5467350" y="2320925"/>
          <p14:tracePt t="5707" x="5434013" y="2289175"/>
          <p14:tracePt t="5714" x="5434013" y="2273300"/>
          <p14:tracePt t="5722" x="5434013" y="2255838"/>
          <p14:tracePt t="5733" x="5418138" y="2239963"/>
          <p14:tracePt t="5848" x="5418138" y="2255838"/>
          <p14:tracePt t="5872" x="5418138" y="2273300"/>
          <p14:tracePt t="5896" x="5418138" y="2289175"/>
          <p14:tracePt t="5904" x="5418138" y="2305050"/>
          <p14:tracePt t="5920" x="5434013" y="2320925"/>
          <p14:tracePt t="5928" x="5434013" y="2336800"/>
          <p14:tracePt t="5936" x="5434013" y="2360613"/>
          <p14:tracePt t="5952" x="5434013" y="2393950"/>
          <p14:tracePt t="5973" x="5434013" y="2409825"/>
          <p14:tracePt t="5981" x="5434013" y="2441575"/>
          <p14:tracePt t="5989" x="5434013" y="2457450"/>
          <p14:tracePt t="5998" x="5434013" y="2473325"/>
          <p14:tracePt t="6005" x="5434013" y="2506663"/>
          <p14:tracePt t="6015" x="5434013" y="2522538"/>
          <p14:tracePt t="6023" x="5434013" y="2554288"/>
          <p14:tracePt t="6031" x="5434013" y="2587625"/>
          <p14:tracePt t="6040" x="5418138" y="2619375"/>
          <p14:tracePt t="6047" x="5418138" y="2667000"/>
          <p14:tracePt t="6056" x="5418138" y="2682875"/>
          <p14:tracePt t="6066" x="5402263" y="2740025"/>
          <p14:tracePt t="6083" x="5402263" y="2771775"/>
          <p14:tracePt t="6091" x="5402263" y="2836863"/>
          <p14:tracePt t="6097" x="5402263" y="2884488"/>
          <p14:tracePt t="6105" x="5386388" y="2917825"/>
          <p14:tracePt t="6114" x="5386388" y="2933700"/>
          <p14:tracePt t="6122" x="5386388" y="2981325"/>
          <p14:tracePt t="6132" x="5386388" y="3014663"/>
          <p14:tracePt t="6140" x="5386388" y="3030538"/>
          <p14:tracePt t="6147" x="5386388" y="3086100"/>
          <p14:tracePt t="6158" x="5386388" y="3101975"/>
          <p14:tracePt t="6165" x="5386388" y="3135313"/>
          <p14:tracePt t="6172" x="5386388" y="3167063"/>
          <p14:tracePt t="6180" x="5386388" y="3198813"/>
          <p14:tracePt t="6190" x="5386388" y="3214688"/>
          <p14:tracePt t="6199" x="5386388" y="3232150"/>
          <p14:tracePt t="6206" x="5386388" y="3279775"/>
          <p14:tracePt t="6214" x="5386388" y="3311525"/>
          <p14:tracePt t="6223" x="5386388" y="3328988"/>
          <p14:tracePt t="6232" x="5386388" y="3344863"/>
          <p14:tracePt t="6240" x="5386388" y="3376613"/>
          <p14:tracePt t="6248" x="5386388" y="3392488"/>
          <p14:tracePt t="6257" x="5402263" y="3433763"/>
          <p14:tracePt t="6264" x="5402263" y="3449638"/>
          <p14:tracePt t="6273" x="5418138" y="3481388"/>
          <p14:tracePt t="6281" x="5418138" y="3497263"/>
          <p14:tracePt t="6296" x="5418138" y="3513138"/>
          <p14:tracePt t="6301" x="5434013" y="3562350"/>
          <p14:tracePt t="6308" x="5451475" y="3578225"/>
          <p14:tracePt t="6314" x="5451475" y="3609975"/>
          <p14:tracePt t="6323" x="5467350" y="3625850"/>
          <p14:tracePt t="6332" x="5467350" y="3659188"/>
          <p14:tracePt t="6339" x="5483225" y="3690938"/>
          <p14:tracePt t="6348" x="5483225" y="3706813"/>
          <p14:tracePt t="6355" x="5499100" y="3738563"/>
          <p14:tracePt t="6367" x="5514975" y="3771900"/>
          <p14:tracePt t="6374" x="5514975" y="3827463"/>
          <p14:tracePt t="6380" x="5540375" y="3860800"/>
          <p14:tracePt t="6390" x="5540375" y="3892550"/>
          <p14:tracePt t="6398" x="5556250" y="3924300"/>
          <p14:tracePt t="6406" x="5556250" y="3957638"/>
          <p14:tracePt t="6414" x="5572125" y="3989388"/>
          <p14:tracePt t="6423" x="5572125" y="4021138"/>
          <p14:tracePt t="6430" x="5588000" y="4052888"/>
          <p14:tracePt t="6439" x="5588000" y="4086225"/>
          <p14:tracePt t="6447" x="5588000" y="4117975"/>
          <p14:tracePt t="6456" x="5588000" y="4157663"/>
          <p14:tracePt t="6464" x="5603875" y="4191000"/>
          <p14:tracePt t="6472" x="5603875" y="4206875"/>
          <p14:tracePt t="6480" x="5603875" y="4238625"/>
          <p14:tracePt t="6489" x="5603875" y="4270375"/>
          <p14:tracePt t="6499" x="5619750" y="4303713"/>
          <p14:tracePt t="6505" x="5619750" y="4319588"/>
          <p14:tracePt t="6515" x="5619750" y="4351338"/>
          <p14:tracePt t="6522" x="5635625" y="4384675"/>
          <p14:tracePt t="6530" x="5635625" y="4400550"/>
          <p14:tracePt t="6539" x="5635625" y="4416425"/>
          <p14:tracePt t="6550" x="5635625" y="4432300"/>
          <p14:tracePt t="6557" x="5635625" y="4464050"/>
          <p14:tracePt t="6568" x="5635625" y="4479925"/>
          <p14:tracePt t="6575" x="5653088" y="4479925"/>
          <p14:tracePt t="6580" x="5653088" y="4497388"/>
          <p14:tracePt t="6590" x="5653088" y="4521200"/>
          <p14:tracePt t="6599" x="5653088" y="4537075"/>
          <p14:tracePt t="6614" x="5653088" y="4552950"/>
          <p14:tracePt t="6621" x="5653088" y="4568825"/>
          <p14:tracePt t="6639" x="5653088" y="4584700"/>
          <p14:tracePt t="6648" x="5653088" y="4602163"/>
          <p14:tracePt t="6656" x="5668963" y="4618038"/>
          <p14:tracePt t="6672" x="5668963" y="4633913"/>
          <p14:tracePt t="6680" x="5668963" y="4649788"/>
          <p14:tracePt t="6689" x="5668963" y="4665663"/>
          <p14:tracePt t="6697" x="5668963" y="4681538"/>
          <p14:tracePt t="6707" x="5668963" y="4714875"/>
          <p14:tracePt t="6713" x="5668963" y="4730750"/>
          <p14:tracePt t="6723" x="5668963" y="4746625"/>
          <p14:tracePt t="6730" x="5684838" y="4762500"/>
          <p14:tracePt t="6740" x="5684838" y="4794250"/>
          <p14:tracePt t="6748" x="5684838" y="4811713"/>
          <p14:tracePt t="6757" x="5684838" y="4843463"/>
          <p14:tracePt t="6763" x="5684838" y="4859338"/>
          <p14:tracePt t="6773" x="5700713" y="4883150"/>
          <p14:tracePt t="6781" x="5700713" y="4916488"/>
          <p14:tracePt t="6790" x="5700713" y="4932363"/>
          <p14:tracePt t="6796" x="5716588" y="4948238"/>
          <p14:tracePt t="6805" x="5716588" y="4979988"/>
          <p14:tracePt t="6815" x="5732463" y="4995863"/>
          <p14:tracePt t="6822" x="5732463" y="5013325"/>
          <p14:tracePt t="6831" x="5732463" y="5029200"/>
          <p14:tracePt t="6839" x="5749925" y="5045075"/>
          <p14:tracePt t="6847" x="5765800" y="5045075"/>
          <p14:tracePt t="6856" x="5765800" y="5060950"/>
          <p14:tracePt t="6865" x="5781675" y="5076825"/>
          <p14:tracePt t="6882" x="5797550" y="5092700"/>
          <p14:tracePt t="6889" x="5813425" y="5092700"/>
          <p14:tracePt t="6899" x="5813425" y="5108575"/>
          <p14:tracePt t="6906" x="5829300" y="5108575"/>
          <p14:tracePt t="6914" x="5846763" y="5108575"/>
          <p14:tracePt t="6924" x="5846763" y="5126038"/>
          <p14:tracePt t="6930" x="5878513" y="5126038"/>
          <p14:tracePt t="6956" x="5894388" y="5126038"/>
          <p14:tracePt t="6967" x="5918200" y="5126038"/>
          <p14:tracePt t="6974" x="5918200" y="5108575"/>
          <p14:tracePt t="6981" x="5934075" y="5108575"/>
          <p14:tracePt t="6989" x="5934075" y="5092700"/>
          <p14:tracePt t="6997" x="5951538" y="5092700"/>
          <p14:tracePt t="7007" x="5967413" y="5076825"/>
          <p14:tracePt t="7033" x="5999163" y="5060950"/>
          <p14:tracePt t="7040" x="5999163" y="5045075"/>
          <p14:tracePt t="7047" x="6015038" y="5045075"/>
          <p14:tracePt t="7057" x="6048375" y="5045075"/>
          <p14:tracePt t="7064" x="6064250" y="5029200"/>
          <p14:tracePt t="7072" x="6080125" y="5029200"/>
          <p14:tracePt t="7081" x="6111875" y="5013325"/>
          <p14:tracePt t="7089" x="6127750" y="5013325"/>
          <p14:tracePt t="7099" x="6161088" y="5013325"/>
          <p14:tracePt t="7107" x="6208713" y="5013325"/>
          <p14:tracePt t="7114" x="6257925" y="5013325"/>
          <p14:tracePt t="7124" x="6297613" y="5013325"/>
          <p14:tracePt t="7131" x="6313488" y="5013325"/>
          <p14:tracePt t="7140" x="6345238" y="5013325"/>
          <p14:tracePt t="7149" x="6378575" y="5013325"/>
          <p14:tracePt t="7156" x="6394450" y="5013325"/>
          <p14:tracePt t="7164" x="6426200" y="5013325"/>
          <p14:tracePt t="7173" x="6442075" y="5013325"/>
          <p14:tracePt t="7182" x="6475413" y="5029200"/>
          <p14:tracePt t="7189" x="6491288" y="5029200"/>
          <p14:tracePt t="7198" x="6507163" y="5045075"/>
          <p14:tracePt t="7207" x="6538913" y="5045075"/>
          <p14:tracePt t="7215" x="6556375" y="5045075"/>
          <p14:tracePt t="7223" x="6572250" y="5060950"/>
          <p14:tracePt t="7231" x="6588125" y="5060950"/>
          <p14:tracePt t="7241" x="6604000" y="5060950"/>
          <p14:tracePt t="7247" x="6604000" y="5076825"/>
          <p14:tracePt t="7256" x="6619875" y="5076825"/>
          <p14:tracePt t="7264" x="6635750" y="5076825"/>
          <p14:tracePt t="7276" x="6651625" y="5076825"/>
          <p14:tracePt t="7293" x="6677025" y="5076825"/>
          <p14:tracePt t="7301" x="6692900" y="5076825"/>
          <p14:tracePt t="7317" x="6708775" y="5076825"/>
          <p14:tracePt t="7333" x="6708775" y="5092700"/>
          <p14:tracePt t="7340" x="6724650" y="5092700"/>
          <p14:tracePt t="7357" x="6740525" y="5092700"/>
          <p14:tracePt t="7372" x="6757988" y="5092700"/>
          <p14:tracePt t="7400" x="6773863" y="5092700"/>
          <p14:tracePt t="7420" x="6789738" y="5108575"/>
          <p14:tracePt t="7825" x="6821488" y="5108575"/>
          <p14:tracePt t="7834" x="6886575" y="5108575"/>
          <p14:tracePt t="7842" x="6918325" y="5108575"/>
          <p14:tracePt t="7849" x="6983413" y="5108575"/>
          <p14:tracePt t="7857" x="7031038" y="5108575"/>
          <p14:tracePt t="7865" x="7104063" y="5108575"/>
          <p14:tracePt t="7873" x="7169150" y="5108575"/>
          <p14:tracePt t="7882" x="7216775" y="5108575"/>
          <p14:tracePt t="7889" x="7313613" y="5108575"/>
          <p14:tracePt t="7898" x="7345363" y="5108575"/>
          <p14:tracePt t="7905" x="7394575" y="5108575"/>
          <p14:tracePt t="7913" x="7450138" y="5108575"/>
          <p14:tracePt t="7923" x="7515225" y="5108575"/>
          <p14:tracePt t="7930" x="7546975" y="5108575"/>
          <p14:tracePt t="7938" x="7580313" y="5108575"/>
          <p14:tracePt t="7949" x="7612063" y="5108575"/>
          <p14:tracePt t="7955" x="7643813" y="5108575"/>
          <p14:tracePt t="7963" x="7677150" y="5108575"/>
          <p14:tracePt t="7971" x="7693025" y="5126038"/>
          <p14:tracePt t="7982" x="7708900" y="5126038"/>
          <p14:tracePt t="7988" x="7740650" y="5126038"/>
          <p14:tracePt t="7997" x="7756525" y="5126038"/>
          <p14:tracePt t="8013" x="7773988" y="5141913"/>
          <p14:tracePt t="8023" x="7789863" y="5141913"/>
          <p14:tracePt t="8039" x="7805738" y="5157788"/>
          <p14:tracePt t="8048" x="7829550" y="5157788"/>
          <p14:tracePt t="8065" x="7845425" y="5157788"/>
          <p14:tracePt t="8073" x="7845425" y="5173663"/>
          <p14:tracePt t="8081" x="7861300" y="5173663"/>
          <p14:tracePt t="8089" x="7878763" y="5173663"/>
          <p14:tracePt t="8098" x="7878763" y="5189538"/>
          <p14:tracePt t="8105" x="7894638" y="5205413"/>
          <p14:tracePt t="8122" x="7910513" y="5221288"/>
          <p14:tracePt t="8130" x="7926388" y="5246688"/>
          <p14:tracePt t="8140" x="7942263" y="5262563"/>
          <p14:tracePt t="8156" x="7958138" y="5278438"/>
          <p14:tracePt t="8164" x="7958138" y="5294313"/>
          <p14:tracePt t="8183" x="7974013" y="5310188"/>
          <p14:tracePt t="8190" x="7974013" y="5326063"/>
          <p14:tracePt t="8207" x="7991475" y="5343525"/>
          <p14:tracePt t="8214" x="7991475" y="5359400"/>
          <p14:tracePt t="8222" x="7991475" y="5375275"/>
          <p14:tracePt t="8231" x="7991475" y="5391150"/>
          <p14:tracePt t="8241" x="7991475" y="5407025"/>
          <p14:tracePt t="8249" x="7991475" y="5440363"/>
          <p14:tracePt t="8264" x="8007350" y="5456238"/>
          <p14:tracePt t="8273" x="8007350" y="5503863"/>
          <p14:tracePt t="8281" x="8007350" y="5519738"/>
          <p14:tracePt t="8291" x="8007350" y="5535613"/>
          <p14:tracePt t="8298" x="8007350" y="5553075"/>
          <p14:tracePt t="8303" x="8007350" y="5568950"/>
          <p14:tracePt t="8315" x="8007350" y="5584825"/>
          <p14:tracePt t="8324" x="8023225" y="5608638"/>
          <p14:tracePt t="8331" x="8023225" y="5624513"/>
          <p14:tracePt t="8339" x="8023225" y="5640388"/>
          <p14:tracePt t="8348" x="8023225" y="5657850"/>
          <p14:tracePt t="8356" x="8023225" y="5673725"/>
          <p14:tracePt t="8364" x="8039100" y="5689600"/>
          <p14:tracePt t="8376" x="8039100" y="5705475"/>
          <p14:tracePt t="8384" x="8054975" y="5737225"/>
          <p14:tracePt t="8389" x="8054975" y="5754688"/>
          <p14:tracePt t="8404" x="8070850" y="5786438"/>
          <p14:tracePt t="8413" x="8070850" y="5802313"/>
          <p14:tracePt t="8425" x="8088313" y="5802313"/>
          <p14:tracePt t="8432" x="8088313" y="5834063"/>
          <p14:tracePt t="8439" x="8104188" y="5834063"/>
          <p14:tracePt t="8450" x="8104188" y="5849938"/>
          <p14:tracePt t="8464" x="8104188" y="5867400"/>
          <p14:tracePt t="8472" x="8120063" y="5899150"/>
          <p14:tracePt t="8482" x="8135938" y="5899150"/>
          <p14:tracePt t="8489" x="8151813" y="5915025"/>
          <p14:tracePt t="8497" x="8151813" y="5930900"/>
          <p14:tracePt t="8508" x="8167688" y="5946775"/>
          <p14:tracePt t="8519" x="8167688" y="5972175"/>
          <p14:tracePt t="8526" x="8208963" y="5988050"/>
          <p14:tracePt t="8534" x="8208963" y="6003925"/>
          <p14:tracePt t="8542" x="8224838" y="6019800"/>
          <p14:tracePt t="8547" x="8224838" y="6035675"/>
          <p14:tracePt t="8557" x="8240713" y="6035675"/>
          <p14:tracePt t="8563" x="8256588" y="6051550"/>
          <p14:tracePt t="8573" x="8256588" y="6069013"/>
          <p14:tracePt t="8581" x="8272463" y="6069013"/>
          <p14:tracePt t="8589" x="8289925" y="6084888"/>
          <p14:tracePt t="8600" x="8289925" y="6100763"/>
          <p14:tracePt t="8607" x="8305800" y="6100763"/>
          <p14:tracePt t="8614" x="8321675" y="6116638"/>
          <p14:tracePt t="8631" x="8337550" y="6132513"/>
          <p14:tracePt t="8647" x="8353425" y="6132513"/>
          <p14:tracePt t="8648" x="8353425" y="6148388"/>
          <p14:tracePt t="8657" x="8369300" y="6148388"/>
          <p14:tracePt t="8681" x="8386763" y="6148388"/>
          <p14:tracePt t="8690" x="8402638" y="6148388"/>
          <p14:tracePt t="8698" x="8418513" y="6148388"/>
          <p14:tracePt t="8706" x="8434388" y="6148388"/>
          <p14:tracePt t="8713" x="8450263" y="6148388"/>
          <p14:tracePt t="8722" x="8466138" y="6148388"/>
          <p14:tracePt t="8731" x="8499475" y="6148388"/>
          <p14:tracePt t="8739" x="8515350" y="6148388"/>
          <p14:tracePt t="8747" x="8547100" y="6148388"/>
          <p14:tracePt t="8756" x="8588375" y="6148388"/>
          <p14:tracePt t="8765" x="8620125" y="6148388"/>
          <p14:tracePt t="8772" x="8651875" y="6148388"/>
          <p14:tracePt t="8781" x="8683625" y="6132513"/>
          <p14:tracePt t="8789" x="8716963" y="6116638"/>
          <p14:tracePt t="8797" x="8748713" y="6116638"/>
          <p14:tracePt t="8807" x="8780463" y="6100763"/>
          <p14:tracePt t="8814" x="8813800" y="6084888"/>
          <p14:tracePt t="8822" x="8829675" y="6069013"/>
          <p14:tracePt t="8831" x="8861425" y="6069013"/>
          <p14:tracePt t="8838" x="8877300" y="6051550"/>
          <p14:tracePt t="8847" x="8894763" y="6035675"/>
          <p14:tracePt t="8855" x="8910638" y="6035675"/>
          <p14:tracePt t="8864" x="8926513" y="6035675"/>
          <p14:tracePt t="8872" x="8942388" y="6019800"/>
          <p14:tracePt t="8889" x="8966200" y="6019800"/>
          <p14:tracePt t="8900" x="8982075" y="6019800"/>
          <p14:tracePt t="8906" x="8982075" y="6003925"/>
          <p14:tracePt t="8907" x="8999538" y="6003925"/>
          <p14:tracePt t="8929" x="9015413" y="6003925"/>
          <p14:tracePt t="8942" x="9031288" y="6003925"/>
          <p14:tracePt t="8958" x="9047163" y="6003925"/>
          <p14:tracePt t="8990" x="9063038" y="5988050"/>
          <p14:tracePt t="9006" x="9078913" y="5988050"/>
          <p14:tracePt t="9022" x="9096375" y="5972175"/>
          <p14:tracePt t="9030" x="9112250" y="5972175"/>
          <p14:tracePt t="9048" x="9128125" y="5946775"/>
          <p14:tracePt t="9073" x="9128125" y="5930900"/>
          <p14:tracePt t="9080" x="9144000" y="5915025"/>
          <p14:tracePt t="9099" x="9144000" y="5899150"/>
          <p14:tracePt t="9105" x="9159875" y="5883275"/>
          <p14:tracePt t="9114" x="9159875" y="5867400"/>
          <p14:tracePt t="9122" x="9159875" y="5834063"/>
          <p14:tracePt t="9133" x="9175750" y="5786438"/>
          <p14:tracePt t="9139" x="9175750" y="5689600"/>
          <p14:tracePt t="9149" x="9175750" y="5584825"/>
          <p14:tracePt t="9156" x="9175750" y="5487988"/>
          <p14:tracePt t="9165" x="9175750" y="5375275"/>
          <p14:tracePt t="9172" x="9175750" y="5246688"/>
          <p14:tracePt t="9181" x="9175750" y="5108575"/>
          <p14:tracePt t="9190" x="9175750" y="4964113"/>
          <p14:tracePt t="9198" x="9175750" y="4827588"/>
          <p14:tracePt t="9206" x="9175750" y="4699000"/>
          <p14:tracePt t="9214" x="9175750" y="4568825"/>
          <p14:tracePt t="9223" x="9175750" y="4448175"/>
          <p14:tracePt t="9233" x="9159875" y="4400550"/>
          <p14:tracePt t="9241" x="9159875" y="4303713"/>
          <p14:tracePt t="9247" x="9159875" y="4238625"/>
          <p14:tracePt t="9256" x="9159875" y="4175125"/>
          <p14:tracePt t="9267" x="9159875" y="4117975"/>
          <p14:tracePt t="9279" x="9159875" y="4052888"/>
          <p14:tracePt t="9287" x="9159875" y="3973513"/>
          <p14:tracePt t="9294" x="9159875" y="3957638"/>
          <p14:tracePt t="9304" x="9159875" y="3908425"/>
          <p14:tracePt t="9309" x="9159875" y="3876675"/>
          <p14:tracePt t="9314" x="9159875" y="3860800"/>
          <p14:tracePt t="9323" x="9159875" y="3827463"/>
          <p14:tracePt t="9334" x="9159875" y="3811588"/>
          <p14:tracePt t="9339" x="9159875" y="3795713"/>
          <p14:tracePt t="9348" x="9159875" y="3771900"/>
          <p14:tracePt t="9366" x="9159875" y="3756025"/>
          <p14:tracePt t="9381" x="9159875" y="3738563"/>
          <p14:tracePt t="9404" x="9159875" y="3722688"/>
          <p14:tracePt t="9452" x="9159875" y="3706813"/>
          <p14:tracePt t="9494" x="9159875" y="3690938"/>
          <p14:tracePt t="9516" x="9159875" y="3675063"/>
          <p14:tracePt t="9548" x="9159875" y="3659188"/>
          <p14:tracePt t="9556" x="9175750" y="3659188"/>
          <p14:tracePt t="9563" x="9175750" y="3643313"/>
          <p14:tracePt t="9579" x="9191625" y="3625850"/>
          <p14:tracePt t="9596" x="9191625" y="3609975"/>
          <p14:tracePt t="9604" x="9209088" y="3609975"/>
          <p14:tracePt t="9615" x="9209088" y="3594100"/>
          <p14:tracePt t="9623" x="9224963" y="3594100"/>
          <p14:tracePt t="9630" x="9224963" y="3562350"/>
          <p14:tracePt t="9640" x="9240838" y="3562350"/>
          <p14:tracePt t="9646" x="9256713" y="3546475"/>
          <p14:tracePt t="9663" x="9272588" y="3529013"/>
          <p14:tracePt t="9673" x="9305925" y="3529013"/>
          <p14:tracePt t="9681" x="9321800" y="3513138"/>
          <p14:tracePt t="9689" x="9345613" y="3497263"/>
          <p14:tracePt t="9698" x="9377363" y="3497263"/>
          <p14:tracePt t="9705" x="9393238" y="3481388"/>
          <p14:tracePt t="9714" x="9426575" y="3481388"/>
          <p14:tracePt t="9722" x="9458325" y="3465513"/>
          <p14:tracePt t="9732" x="9490075" y="3465513"/>
          <p14:tracePt t="9739" x="9539288" y="3465513"/>
          <p14:tracePt t="9748" x="9555163" y="3449638"/>
          <p14:tracePt t="9756" x="9604375" y="3449638"/>
          <p14:tracePt t="9764" x="9667875" y="3449638"/>
          <p14:tracePt t="9772" x="9699625" y="3449638"/>
          <p14:tracePt t="9781" x="9756775" y="3449638"/>
          <p14:tracePt t="9789" x="9788525" y="3449638"/>
          <p14:tracePt t="9798" x="9853613" y="3449638"/>
          <p14:tracePt t="9806" x="9901238" y="3449638"/>
          <p14:tracePt t="9814" x="9934575" y="3449638"/>
          <p14:tracePt t="9822" x="9982200" y="3433763"/>
          <p14:tracePt t="9830" x="10015538" y="3433763"/>
          <p14:tracePt t="9840" x="10047288" y="3408363"/>
          <p14:tracePt t="9847" x="10063163" y="3408363"/>
          <p14:tracePt t="9856" x="10079038" y="3408363"/>
          <p14:tracePt t="9864" x="10102850" y="3392488"/>
          <p14:tracePt t="9872" x="10120313" y="3392488"/>
          <p14:tracePt t="9890" x="10136188" y="3376613"/>
          <p14:tracePt t="9908" x="10152063" y="3344863"/>
          <p14:tracePt t="9923" x="10152063" y="3328988"/>
          <p14:tracePt t="9931" x="10152063" y="3311525"/>
          <p14:tracePt t="9939" x="10167938" y="3295650"/>
          <p14:tracePt t="9950" x="10167938" y="3279775"/>
          <p14:tracePt t="9957" x="10167938" y="3263900"/>
          <p14:tracePt t="9967" x="10167938" y="3248025"/>
          <p14:tracePt t="9973" x="10167938" y="3232150"/>
          <p14:tracePt t="9984" x="10167938" y="3198813"/>
          <p14:tracePt t="9991" x="10167938" y="3167063"/>
          <p14:tracePt t="9997" x="10167938" y="3135313"/>
          <p14:tracePt t="10007" x="10167938" y="3119438"/>
          <p14:tracePt t="10014" x="10167938" y="3086100"/>
          <p14:tracePt t="10023" x="10167938" y="3046413"/>
          <p14:tracePt t="10031" x="10167938" y="3014663"/>
          <p14:tracePt t="10039" x="10152063" y="2965450"/>
          <p14:tracePt t="10049" x="10136188" y="2949575"/>
          <p14:tracePt t="10056" x="10120313" y="2917825"/>
          <p14:tracePt t="10064" x="10102850" y="2900363"/>
          <p14:tracePt t="10072" x="10079038" y="2852738"/>
          <p14:tracePt t="10081" x="10063163" y="2820988"/>
          <p14:tracePt t="10091" x="10015538" y="2771775"/>
          <p14:tracePt t="10100" x="10015538" y="2740025"/>
          <p14:tracePt t="10108" x="9982200" y="2700338"/>
          <p14:tracePt t="10114" x="9966325" y="2682875"/>
          <p14:tracePt t="10124" x="9950450" y="2651125"/>
          <p14:tracePt t="10131" x="9934575" y="2635250"/>
          <p14:tracePt t="10140" x="9901238" y="2619375"/>
          <p14:tracePt t="10147" x="9885363" y="2587625"/>
          <p14:tracePt t="10157" x="9869488" y="2570163"/>
          <p14:tracePt t="10168" x="9837738" y="2538413"/>
          <p14:tracePt t="10174" x="9821863" y="2506663"/>
          <p14:tracePt t="10180" x="9788525" y="2473325"/>
          <p14:tracePt t="10189" x="9756775" y="2457450"/>
          <p14:tracePt t="10199" x="9725025" y="2425700"/>
          <p14:tracePt t="10206" x="9683750" y="2393950"/>
          <p14:tracePt t="10214" x="9652000" y="2378075"/>
          <p14:tracePt t="10224" x="9620250" y="2360613"/>
          <p14:tracePt t="10231" x="9586913" y="2336800"/>
          <p14:tracePt t="10239" x="9555163" y="2320925"/>
          <p14:tracePt t="10250" x="9523413" y="2305050"/>
          <p14:tracePt t="10258" x="9458325" y="2273300"/>
          <p14:tracePt t="10264" x="9426575" y="2255838"/>
          <p14:tracePt t="10295" x="9393238" y="2255838"/>
          <p14:tracePt t="10298" x="9288463" y="2224088"/>
          <p14:tracePt t="10308" x="9272588" y="2208213"/>
          <p14:tracePt t="10316" x="9240838" y="2208213"/>
          <p14:tracePt t="10322" x="9224963" y="2208213"/>
          <p14:tracePt t="10331" x="9191625" y="2192338"/>
          <p14:tracePt t="10339" x="9175750" y="2192338"/>
          <p14:tracePt t="10349" x="9144000" y="2176463"/>
          <p14:tracePt t="10356" x="9128125" y="2176463"/>
          <p14:tracePt t="10366" x="9112250" y="2176463"/>
          <p14:tracePt t="10373" x="9096375" y="2176463"/>
          <p14:tracePt t="10380" x="9063038" y="2159000"/>
          <p14:tracePt t="10391" x="9047163" y="2159000"/>
          <p14:tracePt t="10398" x="9031288" y="2159000"/>
          <p14:tracePt t="10406" x="8999538" y="2159000"/>
          <p14:tracePt t="10418" x="8966200" y="2159000"/>
          <p14:tracePt t="10425" x="8894763" y="2143125"/>
          <p14:tracePt t="10430" x="8877300" y="2143125"/>
          <p14:tracePt t="10442" x="8813800" y="2143125"/>
          <p14:tracePt t="10449" x="8780463" y="2143125"/>
          <p14:tracePt t="10456" x="8732838" y="2143125"/>
          <p14:tracePt t="10464" x="8683625" y="2143125"/>
          <p14:tracePt t="10474" x="8651875" y="2143125"/>
          <p14:tracePt t="10480" x="8620125" y="2143125"/>
          <p14:tracePt t="10491" x="8588375" y="2143125"/>
          <p14:tracePt t="10497" x="8562975" y="2143125"/>
          <p14:tracePt t="10506" x="8531225" y="2143125"/>
          <p14:tracePt t="10516" x="8515350" y="2143125"/>
          <p14:tracePt t="10524" x="8499475" y="2143125"/>
          <p14:tracePt t="10539" x="8482013" y="2143125"/>
          <p14:tracePt t="10550" x="8466138" y="2143125"/>
          <p14:tracePt t="10569" x="8450263" y="2143125"/>
          <p14:tracePt t="10577" x="8434388" y="2143125"/>
          <p14:tracePt t="10593" x="8418513" y="2143125"/>
          <p14:tracePt t="10600" x="8402638" y="2143125"/>
          <p14:tracePt t="10608" x="8386763" y="2143125"/>
          <p14:tracePt t="10616" x="8369300" y="2159000"/>
          <p14:tracePt t="10624" x="8353425" y="2159000"/>
          <p14:tracePt t="10632" x="8337550" y="2159000"/>
          <p14:tracePt t="10640" x="8321675" y="2176463"/>
          <p14:tracePt t="10648" x="8305800" y="2176463"/>
          <p14:tracePt t="10657" x="8289925" y="2192338"/>
          <p14:tracePt t="10665" x="8272463" y="2192338"/>
          <p14:tracePt t="10673" x="8256588" y="2192338"/>
          <p14:tracePt t="10681" x="8240713" y="2208213"/>
          <p14:tracePt t="10688" x="8224838" y="2208213"/>
          <p14:tracePt t="10698" x="8208963" y="2224088"/>
          <p14:tracePt t="10705" x="8167688" y="2239963"/>
          <p14:tracePt t="10715" x="8151813" y="2239963"/>
          <p14:tracePt t="10722" x="8135938" y="2255838"/>
          <p14:tracePt t="10731" x="8120063" y="2273300"/>
          <p14:tracePt t="10739" x="8104188" y="2289175"/>
          <p14:tracePt t="10748" x="8088313" y="2289175"/>
          <p14:tracePt t="10755" x="8070850" y="2305050"/>
          <p14:tracePt t="10763" x="8039100" y="2305050"/>
          <p14:tracePt t="10781" x="8023225" y="2320925"/>
          <p14:tracePt t="10788" x="8007350" y="2320925"/>
          <p14:tracePt t="10799" x="7991475" y="2336800"/>
          <p14:tracePt t="10805" x="7974013" y="2336800"/>
          <p14:tracePt t="10816" x="7958138" y="2336800"/>
          <p14:tracePt t="10822" x="7942263" y="2360613"/>
          <p14:tracePt t="10839" x="7926388" y="2360613"/>
          <p14:tracePt t="10846" x="7910513" y="2360613"/>
          <p14:tracePt t="10863" x="7894638" y="2378075"/>
          <p14:tracePt t="10883" x="7878763" y="2378075"/>
          <p14:tracePt t="10906" x="7861300" y="2378075"/>
          <p14:tracePt t="10922" x="7845425" y="2378075"/>
          <p14:tracePt t="10944" x="7829550" y="2378075"/>
          <p14:tracePt t="10952" x="7829550" y="2393950"/>
          <p14:tracePt t="10959" x="7805738" y="2393950"/>
          <p14:tracePt t="10975" x="7789863" y="2393950"/>
          <p14:tracePt t="10991" x="7773988" y="2393950"/>
          <p14:tracePt t="11007" x="7756525" y="2393950"/>
          <p14:tracePt t="11015" x="7740650" y="2393950"/>
          <p14:tracePt t="11031" x="7724775" y="2393950"/>
          <p14:tracePt t="11047" x="7708900" y="2393950"/>
          <p14:tracePt t="11056" x="7693025" y="2393950"/>
          <p14:tracePt t="11073" x="7659688" y="2393950"/>
          <p14:tracePt t="11089" x="7643813" y="2393950"/>
          <p14:tracePt t="11098" x="7627938" y="2378075"/>
          <p14:tracePt t="11106" x="7612063" y="2378075"/>
          <p14:tracePt t="11113" x="7596188" y="2378075"/>
          <p14:tracePt t="11122" x="7580313" y="2378075"/>
          <p14:tracePt t="11131" x="7562850" y="2378075"/>
          <p14:tracePt t="11139" x="7562850" y="2360613"/>
          <p14:tracePt t="11148" x="7546975" y="2360613"/>
          <p14:tracePt t="11155" x="7531100" y="2360613"/>
          <p14:tracePt t="11163" x="7515225" y="2360613"/>
          <p14:tracePt t="11173" x="7499350" y="2360613"/>
          <p14:tracePt t="11181" x="7483475" y="2360613"/>
          <p14:tracePt t="11189" x="7466013" y="2360613"/>
          <p14:tracePt t="11197" x="7450138" y="2360613"/>
          <p14:tracePt t="11206" x="7434263" y="2360613"/>
          <p14:tracePt t="11214" x="7410450" y="2360613"/>
          <p14:tracePt t="11222" x="7394575" y="2360613"/>
          <p14:tracePt t="11230" x="7378700" y="2360613"/>
          <p14:tracePt t="11239" x="7361238" y="2360613"/>
          <p14:tracePt t="11246" x="7329488" y="2360613"/>
          <p14:tracePt t="11256" x="7297738" y="2360613"/>
          <p14:tracePt t="11264" x="7265988" y="2378075"/>
          <p14:tracePt t="11273" x="7232650" y="2393950"/>
          <p14:tracePt t="11281" x="7200900" y="2393950"/>
          <p14:tracePt t="11289" x="7169150" y="2409825"/>
          <p14:tracePt t="11297" x="7135813" y="2425700"/>
          <p14:tracePt t="11305" x="7104063" y="2425700"/>
          <p14:tracePt t="11308" x="7072313" y="2441575"/>
          <p14:tracePt t="11317" x="7031038" y="2457450"/>
          <p14:tracePt t="11322" x="6999288" y="2490788"/>
          <p14:tracePt t="11331" x="6983413" y="2490788"/>
          <p14:tracePt t="11339" x="6950075" y="2506663"/>
          <p14:tracePt t="11350" x="6918325" y="2538413"/>
          <p14:tracePt t="11356" x="6902450" y="2554288"/>
          <p14:tracePt t="11365" x="6870700" y="2570163"/>
          <p14:tracePt t="11372" x="6853238" y="2587625"/>
          <p14:tracePt t="11382" x="6821488" y="2603500"/>
          <p14:tracePt t="11390" x="6789738" y="2635250"/>
          <p14:tracePt t="11398" x="6757988" y="2651125"/>
          <p14:tracePt t="11405" x="6724650" y="2667000"/>
          <p14:tracePt t="11414" x="6692900" y="2682875"/>
          <p14:tracePt t="11424" x="6677025" y="2724150"/>
          <p14:tracePt t="11431" x="6635750" y="2740025"/>
          <p14:tracePt t="11439" x="6619875" y="2740025"/>
          <p14:tracePt t="11447" x="6588125" y="2771775"/>
          <p14:tracePt t="11455" x="6572250" y="2787650"/>
          <p14:tracePt t="11465" x="6556375" y="2787650"/>
          <p14:tracePt t="11472" x="6538913" y="2805113"/>
          <p14:tracePt t="11483" x="6523038" y="2820988"/>
          <p14:tracePt t="11490" x="6507163" y="2820988"/>
          <p14:tracePt t="11498" x="6491288" y="2836863"/>
          <p14:tracePt t="11507" x="6475413" y="2852738"/>
          <p14:tracePt t="11514" x="6459538" y="2852738"/>
          <p14:tracePt t="11524" x="6459538" y="2868613"/>
          <p14:tracePt t="11531" x="6442075" y="2868613"/>
          <p14:tracePt t="11540" x="6426200" y="2884488"/>
          <p14:tracePt t="11547" x="6410325" y="2900363"/>
          <p14:tracePt t="11557" x="6394450" y="2900363"/>
          <p14:tracePt t="11564" x="6362700" y="2917825"/>
          <p14:tracePt t="11573" x="6345238" y="2933700"/>
          <p14:tracePt t="11583" x="6345238" y="2949575"/>
          <p14:tracePt t="11590" x="6329363" y="2949575"/>
          <p14:tracePt t="11600" x="6313488" y="2965450"/>
          <p14:tracePt t="11606" x="6297613" y="2981325"/>
          <p14:tracePt t="11614" x="6273800" y="2981325"/>
          <p14:tracePt t="11622" x="6257925" y="2997200"/>
          <p14:tracePt t="11639" x="6240463" y="3014663"/>
          <p14:tracePt t="11648" x="6224588" y="3014663"/>
          <p14:tracePt t="11664" x="6208713" y="3030538"/>
          <p14:tracePt t="11674" x="6192838" y="3030538"/>
          <p14:tracePt t="11697" x="6192838" y="3046413"/>
          <p14:tracePt t="11715" x="6192838" y="30622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38853-429C-B2B1-C249-656B963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 graph</a:t>
            </a:r>
          </a:p>
        </p:txBody>
      </p:sp>
      <p:pic>
        <p:nvPicPr>
          <p:cNvPr id="7" name="Picture 6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2CE9E89-1C95-B9A5-0F45-E978B874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5" y="320539"/>
            <a:ext cx="5929561" cy="4358227"/>
          </a:xfrm>
          <a:prstGeom prst="rect">
            <a:avLst/>
          </a:prstGeom>
        </p:spPr>
      </p:pic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88C7772-AA46-008B-60E2-8C87D971E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45418" y="1666881"/>
            <a:ext cx="5970561" cy="177624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FCDAA24D-E462-CAC1-1932-68ED9AE00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0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5"/>
    </mc:Choice>
    <mc:Fallback>
      <p:transition spd="slow" advTm="2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8" x="6192838" y="3062288"/>
          <p14:tracePt t="896" x="6192838" y="3086100"/>
          <p14:tracePt t="904" x="6161088" y="3151188"/>
          <p14:tracePt t="912" x="6143625" y="3198813"/>
          <p14:tracePt t="920" x="6111875" y="3248025"/>
          <p14:tracePt t="928" x="6064250" y="3295650"/>
          <p14:tracePt t="936" x="6048375" y="3360738"/>
          <p14:tracePt t="944" x="5999163" y="3433763"/>
          <p14:tracePt t="952" x="5951538" y="3497263"/>
          <p14:tracePt t="960" x="5918200" y="3546475"/>
          <p14:tracePt t="968" x="5878513" y="3562350"/>
          <p14:tracePt t="976" x="5846763" y="3609975"/>
          <p14:tracePt t="983" x="5797550" y="3659188"/>
          <p14:tracePt t="991" x="5765800" y="3690938"/>
          <p14:tracePt t="999" x="5732463" y="3722688"/>
          <p14:tracePt t="1014" x="5700713" y="3738563"/>
          <p14:tracePt t="1023" x="5684838" y="3771900"/>
          <p14:tracePt t="1030" x="5653088" y="3811588"/>
          <p14:tracePt t="1039" x="5619750" y="3827463"/>
          <p14:tracePt t="1047" x="5588000" y="3860800"/>
          <p14:tracePt t="1055" x="5556250" y="3892550"/>
          <p14:tracePt t="1064" x="5514975" y="3908425"/>
          <p14:tracePt t="1072" x="5483225" y="3924300"/>
          <p14:tracePt t="1080" x="5467350" y="3957638"/>
          <p14:tracePt t="1091" x="5434013" y="3973513"/>
          <p14:tracePt t="1097" x="5402263" y="3989388"/>
          <p14:tracePt t="1106" x="5386388" y="3989388"/>
          <p14:tracePt t="1114" x="5354638" y="4005263"/>
          <p14:tracePt t="1122" x="5321300" y="4021138"/>
          <p14:tracePt t="1130" x="5305425" y="4021138"/>
          <p14:tracePt t="1138" x="5257800" y="4037013"/>
          <p14:tracePt t="1147" x="5224463" y="4052888"/>
          <p14:tracePt t="1156" x="5192713" y="4052888"/>
          <p14:tracePt t="1163" x="5160963" y="4070350"/>
          <p14:tracePt t="1172" x="5119688" y="4070350"/>
          <p14:tracePt t="1181" x="5072063" y="4070350"/>
          <p14:tracePt t="1188" x="5056188" y="4070350"/>
          <p14:tracePt t="1199" x="5006975" y="4070350"/>
          <p14:tracePt t="1206" x="4959350" y="4070350"/>
          <p14:tracePt t="1222" x="4943475" y="4070350"/>
          <p14:tracePt t="1229" x="4878388" y="4070350"/>
          <p14:tracePt t="1241" x="4862513" y="4070350"/>
          <p14:tracePt t="1248" x="4846638" y="4070350"/>
          <p14:tracePt t="1256" x="4830763" y="4070350"/>
          <p14:tracePt t="1263" x="4813300" y="4070350"/>
          <p14:tracePt t="1273" x="4797425" y="4070350"/>
          <p14:tracePt t="1280" x="4781550" y="4070350"/>
          <p14:tracePt t="1290" x="4757738" y="4070350"/>
          <p14:tracePt t="1299" x="4757738" y="4052888"/>
          <p14:tracePt t="1308" x="4741863" y="4052888"/>
          <p14:tracePt t="1321" x="4725988" y="4052888"/>
          <p14:tracePt t="2466" x="4708525" y="4052888"/>
          <p14:tracePt t="2483" x="4692650" y="4037013"/>
          <p14:tracePt t="2490" x="4676775" y="4037013"/>
          <p14:tracePt t="2506" x="4660900" y="4037013"/>
          <p14:tracePt t="2515" x="4645025" y="4021138"/>
          <p14:tracePt t="2530" x="4629150" y="4021138"/>
          <p14:tracePt t="2538" x="4611688" y="4021138"/>
          <p14:tracePt t="2547" x="4595813" y="4005263"/>
          <p14:tracePt t="2564" x="4579938" y="4005263"/>
          <p14:tracePt t="2572" x="4579938" y="3989388"/>
          <p14:tracePt t="2579" x="4564063" y="3989388"/>
          <p14:tracePt t="2590" x="4548188" y="3989388"/>
          <p14:tracePt t="2606" x="4532313" y="3973513"/>
          <p14:tracePt t="2613" x="4514850" y="3973513"/>
          <p14:tracePt t="2622" x="4498975" y="3973513"/>
          <p14:tracePt t="2629" x="4483100" y="3973513"/>
          <p14:tracePt t="2638" x="4467225" y="3973513"/>
          <p14:tracePt t="2646" x="4451350" y="3973513"/>
          <p14:tracePt t="2656" x="4451350" y="3957638"/>
          <p14:tracePt t="2664" x="4418013" y="3957638"/>
          <p14:tracePt t="2680" x="4402138" y="3957638"/>
          <p14:tracePt t="2688" x="4386263" y="3957638"/>
          <p14:tracePt t="2705" x="4362450" y="3957638"/>
          <p14:tracePt t="2731" x="4346575" y="3957638"/>
          <p14:tracePt t="2748" x="4330700" y="3957638"/>
          <p14:tracePt t="2755" x="4313238" y="3957638"/>
          <p14:tracePt t="2765" x="4297363" y="3957638"/>
          <p14:tracePt t="2781" x="4265613" y="3957638"/>
          <p14:tracePt t="2788" x="4249738" y="3957638"/>
          <p14:tracePt t="2798" x="4233863" y="3957638"/>
          <p14:tracePt t="2805" x="4200525" y="3957638"/>
          <p14:tracePt t="2815" x="4184650" y="3957638"/>
          <p14:tracePt t="2821" x="4168775" y="3957638"/>
          <p14:tracePt t="2830" x="4137025" y="3957638"/>
          <p14:tracePt t="2841" x="4121150" y="3957638"/>
          <p14:tracePt t="2846" x="4056063" y="3957638"/>
          <p14:tracePt t="2856" x="4024313" y="3940175"/>
          <p14:tracePt t="2865" x="4006850" y="3940175"/>
          <p14:tracePt t="2872" x="3951288" y="3940175"/>
          <p14:tracePt t="2881" x="3919538" y="3924300"/>
          <p14:tracePt t="2889" x="3886200" y="3908425"/>
          <p14:tracePt t="2898" x="3822700" y="3908425"/>
          <p14:tracePt t="2906" x="3773488" y="3892550"/>
          <p14:tracePt t="2913" x="3741738" y="3876675"/>
          <p14:tracePt t="2923" x="3692525" y="3860800"/>
          <p14:tracePt t="2931" x="3660775" y="3843338"/>
          <p14:tracePt t="2940" x="3629025" y="3843338"/>
          <p14:tracePt t="2946" x="3571875" y="3827463"/>
          <p14:tracePt t="2955" x="3540125" y="3811588"/>
          <p14:tracePt t="2963" x="3508375" y="3795713"/>
          <p14:tracePt t="2973" x="3475038" y="3795713"/>
          <p14:tracePt t="2980" x="3459163" y="3771900"/>
          <p14:tracePt t="2989" x="3443288" y="3756025"/>
          <p14:tracePt t="2997" x="3427413" y="3756025"/>
          <p14:tracePt t="3005" x="3411538" y="3756025"/>
          <p14:tracePt t="3014" x="3394075" y="3738563"/>
          <p14:tracePt t="3399" x="3346450" y="3738563"/>
          <p14:tracePt t="3407" x="3297238" y="3722688"/>
          <p14:tracePt t="3415" x="3249613" y="3706813"/>
          <p14:tracePt t="3423" x="3176588" y="3675063"/>
          <p14:tracePt t="3431" x="3113088" y="3643313"/>
          <p14:tracePt t="3439" x="3063875" y="3625850"/>
          <p14:tracePt t="3447" x="3000375" y="3578225"/>
          <p14:tracePt t="3455" x="2919413" y="3546475"/>
          <p14:tracePt t="3463" x="2846388" y="3529013"/>
          <p14:tracePt t="3471" x="2781300" y="3497263"/>
          <p14:tracePt t="3480" x="2717800" y="3465513"/>
          <p14:tracePt t="3488" x="2652713" y="3433763"/>
          <p14:tracePt t="3497" x="2587625" y="3408363"/>
          <p14:tracePt t="3505" x="2555875" y="3392488"/>
          <p14:tracePt t="3513" x="2508250" y="3376613"/>
          <p14:tracePt t="3523" x="2419350" y="3360738"/>
          <p14:tracePt t="3529" x="2386013" y="3344863"/>
          <p14:tracePt t="3539" x="2338388" y="3328988"/>
          <p14:tracePt t="3546" x="2322513" y="3328988"/>
          <p14:tracePt t="3556" x="2306638" y="3311525"/>
          <p14:tracePt t="3564" x="2273300" y="3311525"/>
          <p14:tracePt t="3583" x="2257425" y="3311525"/>
          <p14:tracePt t="3590" x="2257425" y="3295650"/>
          <p14:tracePt t="3838" x="2241550" y="3295650"/>
          <p14:tracePt t="4372" x="2241550" y="3279775"/>
          <p14:tracePt t="4404" x="2241550" y="3263900"/>
          <p14:tracePt t="4427" x="2225675" y="3263900"/>
          <p14:tracePt t="4443" x="2225675" y="3248025"/>
          <p14:tracePt t="4475" x="2225675" y="3232150"/>
          <p14:tracePt t="5536" x="2225675" y="3214688"/>
          <p14:tracePt t="5552" x="2241550" y="3214688"/>
          <p14:tracePt t="5695" x="2257425" y="3214688"/>
          <p14:tracePt t="5753" x="2257425" y="3198813"/>
          <p14:tracePt t="5783" x="2273300" y="3198813"/>
          <p14:tracePt t="5799" x="2273300" y="3182938"/>
          <p14:tracePt t="5831" x="2273300" y="3167063"/>
          <p14:tracePt t="5847" x="2273300" y="3151188"/>
          <p14:tracePt t="5856" x="2290763" y="3151188"/>
          <p14:tracePt t="5872" x="2290763" y="3135313"/>
          <p14:tracePt t="5880" x="2290763" y="3119438"/>
          <p14:tracePt t="5888" x="2306638" y="3101975"/>
          <p14:tracePt t="5897" x="2322513" y="3086100"/>
          <p14:tracePt t="5904" x="2322513" y="3062288"/>
          <p14:tracePt t="5914" x="2338388" y="3046413"/>
          <p14:tracePt t="5922" x="2354263" y="3030538"/>
          <p14:tracePt t="5930" x="2370138" y="2997200"/>
          <p14:tracePt t="5938" x="2386013" y="2981325"/>
          <p14:tracePt t="5947" x="2403475" y="2965450"/>
          <p14:tracePt t="5956" x="2419350" y="2949575"/>
          <p14:tracePt t="5964" x="2435225" y="2917825"/>
          <p14:tracePt t="5972" x="2451100" y="2900363"/>
          <p14:tracePt t="5980" x="2466975" y="2900363"/>
          <p14:tracePt t="5990" x="2466975" y="2884488"/>
          <p14:tracePt t="5998" x="2492375" y="2868613"/>
          <p14:tracePt t="5999" x="2508250" y="2852738"/>
          <p14:tracePt t="6016" x="2508250" y="2836863"/>
          <p14:tracePt t="6031" x="2524125" y="2836863"/>
          <p14:tracePt t="6174" x="2508250" y="2836863"/>
          <p14:tracePt t="6205" x="2492375" y="2836863"/>
          <p14:tracePt t="6221" x="2466975" y="2836863"/>
          <p14:tracePt t="6230" x="2451100" y="2836863"/>
          <p14:tracePt t="6238" x="2435225" y="2836863"/>
          <p14:tracePt t="6248" x="2419350" y="2836863"/>
          <p14:tracePt t="6255" x="2403475" y="2836863"/>
          <p14:tracePt t="6263" x="2386013" y="2836863"/>
          <p14:tracePt t="6272" x="2370138" y="2836863"/>
          <p14:tracePt t="6280" x="2338388" y="2836863"/>
          <p14:tracePt t="6288" x="2306638" y="2836863"/>
          <p14:tracePt t="6296" x="2273300" y="2820988"/>
          <p14:tracePt t="6306" x="2257425" y="2820988"/>
          <p14:tracePt t="6313" x="2209800" y="2805113"/>
          <p14:tracePt t="6322" x="2176463" y="2805113"/>
          <p14:tracePt t="6330" x="2144713" y="2805113"/>
          <p14:tracePt t="6339" x="2112963" y="2805113"/>
          <p14:tracePt t="6347" x="2089150" y="2787650"/>
          <p14:tracePt t="6355" x="2039938" y="2787650"/>
          <p14:tracePt t="6363" x="2008188" y="2771775"/>
          <p14:tracePt t="6371" x="1992313" y="2771775"/>
          <p14:tracePt t="6380" x="1974850" y="2755900"/>
          <p14:tracePt t="6390" x="1943100" y="2755900"/>
          <p14:tracePt t="6405" x="1927225" y="2755900"/>
          <p14:tracePt t="6414" x="1911350" y="2740025"/>
          <p14:tracePt t="6430" x="1895475" y="2740025"/>
          <p14:tracePt t="6431" x="1895475" y="2724150"/>
          <p14:tracePt t="6453" x="1878013" y="2724150"/>
          <p14:tracePt t="6532" x="1878013" y="2740025"/>
          <p14:tracePt t="6540" x="1862138" y="2740025"/>
          <p14:tracePt t="6572" x="1846263" y="2755900"/>
          <p14:tracePt t="6588" x="1830388" y="2755900"/>
          <p14:tracePt t="6613" x="1814513" y="2755900"/>
          <p14:tracePt t="6638" x="1798638" y="2755900"/>
          <p14:tracePt t="6660" x="1782763" y="2755900"/>
          <p14:tracePt t="6692" x="1765300" y="2755900"/>
          <p14:tracePt t="6708" x="1749425" y="2755900"/>
          <p14:tracePt t="6740" x="1733550" y="2755900"/>
          <p14:tracePt t="6764" x="1709738" y="2755900"/>
          <p14:tracePt t="6771" x="1709738" y="2740025"/>
          <p14:tracePt t="6788" x="1693863" y="2740025"/>
          <p14:tracePt t="6803" x="1677988" y="2740025"/>
          <p14:tracePt t="6819" x="1660525" y="2740025"/>
          <p14:tracePt t="6843" x="1660525" y="2724150"/>
          <p14:tracePt t="6851" x="1644650" y="2724150"/>
          <p14:tracePt t="6875" x="1628775" y="2724150"/>
          <p14:tracePt t="6923" x="1612900" y="2724150"/>
          <p14:tracePt t="6931" x="1612900" y="2700338"/>
          <p14:tracePt t="6972" x="1597025" y="2700338"/>
          <p14:tracePt t="6973" x="1597025" y="2682875"/>
          <p14:tracePt t="6987" x="1581150" y="2682875"/>
          <p14:tracePt t="7011" x="1581150" y="2667000"/>
          <p14:tracePt t="7019" x="1563688" y="2667000"/>
          <p14:tracePt t="7042" x="1563688" y="2651125"/>
          <p14:tracePt t="7074" x="1563688" y="2635250"/>
          <p14:tracePt t="7083" x="1547813" y="2635250"/>
          <p14:tracePt t="7114" x="1547813" y="2619375"/>
          <p14:tracePt t="7146" x="1547813" y="2603500"/>
          <p14:tracePt t="7170" x="1547813" y="2587625"/>
          <p14:tracePt t="7189" x="1547813" y="2570163"/>
          <p14:tracePt t="7205" x="1547813" y="2554288"/>
          <p14:tracePt t="7222" x="1563688" y="2538413"/>
          <p14:tracePt t="7230" x="1563688" y="2522538"/>
          <p14:tracePt t="7238" x="1563688" y="2506663"/>
          <p14:tracePt t="7247" x="1581150" y="2490788"/>
          <p14:tracePt t="7256" x="1581150" y="2473325"/>
          <p14:tracePt t="7263" x="1597025" y="2457450"/>
          <p14:tracePt t="7271" x="1612900" y="2441575"/>
          <p14:tracePt t="7279" x="1628775" y="2425700"/>
          <p14:tracePt t="7288" x="1644650" y="2409825"/>
          <p14:tracePt t="7298" x="1660525" y="2378075"/>
          <p14:tracePt t="7304" x="1677988" y="2360613"/>
          <p14:tracePt t="7315" x="1693863" y="2336800"/>
          <p14:tracePt t="7321" x="1709738" y="2320925"/>
          <p14:tracePt t="7331" x="1749425" y="2305050"/>
          <p14:tracePt t="7338" x="1765300" y="2289175"/>
          <p14:tracePt t="7347" x="1782763" y="2273300"/>
          <p14:tracePt t="7356" x="1814513" y="2255838"/>
          <p14:tracePt t="7363" x="1830388" y="2255838"/>
          <p14:tracePt t="7374" x="1862138" y="2239963"/>
          <p14:tracePt t="7380" x="1878013" y="2239963"/>
          <p14:tracePt t="7390" x="1895475" y="2224088"/>
          <p14:tracePt t="7398" x="1927225" y="2224088"/>
          <p14:tracePt t="7406" x="1958975" y="2224088"/>
          <p14:tracePt t="7414" x="1992313" y="2224088"/>
          <p14:tracePt t="7422" x="2024063" y="2224088"/>
          <p14:tracePt t="7432" x="2055813" y="2224088"/>
          <p14:tracePt t="7440" x="2112963" y="2224088"/>
          <p14:tracePt t="7452" x="2128838" y="2224088"/>
          <p14:tracePt t="7463" x="2160588" y="2224088"/>
          <p14:tracePt t="7473" x="2176463" y="2224088"/>
          <p14:tracePt t="7505" x="2176463" y="2239963"/>
          <p14:tracePt t="7562" x="2176463" y="2255838"/>
          <p14:tracePt t="7617" x="2160588" y="2255838"/>
          <p14:tracePt t="7633" x="2144713" y="2255838"/>
          <p14:tracePt t="7640" x="2128838" y="2255838"/>
          <p14:tracePt t="7649" x="2112963" y="2255838"/>
          <p14:tracePt t="7657" x="2089150" y="2273300"/>
          <p14:tracePt t="7665" x="2071688" y="2273300"/>
          <p14:tracePt t="7673" x="2039938" y="2273300"/>
          <p14:tracePt t="7681" x="2024063" y="2273300"/>
          <p14:tracePt t="7689" x="1992313" y="2273300"/>
          <p14:tracePt t="7696" x="1958975" y="2273300"/>
          <p14:tracePt t="7705" x="1943100" y="2273300"/>
          <p14:tracePt t="7713" x="1911350" y="2273300"/>
          <p14:tracePt t="7721" x="1895475" y="2273300"/>
          <p14:tracePt t="7729" x="1862138" y="2273300"/>
          <p14:tracePt t="7738" x="1846263" y="2255838"/>
          <p14:tracePt t="7746" x="1830388" y="2255838"/>
          <p14:tracePt t="7756" x="1798638" y="2239963"/>
          <p14:tracePt t="7764" x="1782763" y="2224088"/>
          <p14:tracePt t="7772" x="1765300" y="2208213"/>
          <p14:tracePt t="7781" x="1733550" y="2192338"/>
          <p14:tracePt t="7789" x="1709738" y="2176463"/>
          <p14:tracePt t="7797" x="1693863" y="2159000"/>
          <p14:tracePt t="7805" x="1677988" y="2143125"/>
          <p14:tracePt t="7814" x="1660525" y="2127250"/>
          <p14:tracePt t="7822" x="1660525" y="2111375"/>
          <p14:tracePt t="7829" x="1644650" y="2095500"/>
          <p14:tracePt t="7840" x="1644650" y="2079625"/>
          <p14:tracePt t="7848" x="1628775" y="2063750"/>
          <p14:tracePt t="7856" x="1628775" y="2046288"/>
          <p14:tracePt t="7864" x="1628775" y="2030413"/>
          <p14:tracePt t="7880" x="1628775" y="1998663"/>
          <p14:tracePt t="7889" x="1628775" y="1974850"/>
          <p14:tracePt t="7897" x="1628775" y="1958975"/>
          <p14:tracePt t="7908" x="1628775" y="1941513"/>
          <p14:tracePt t="7916" x="1628775" y="1925638"/>
          <p14:tracePt t="7930" x="1628775" y="1909763"/>
          <p14:tracePt t="7939" x="1628775" y="1893888"/>
          <p14:tracePt t="7947" x="1628775" y="1878013"/>
          <p14:tracePt t="7963" x="1628775" y="1862138"/>
          <p14:tracePt t="7982" x="1644650" y="1844675"/>
          <p14:tracePt t="7989" x="1677988" y="1828800"/>
          <p14:tracePt t="7999" x="1693863" y="1812925"/>
          <p14:tracePt t="8007" x="1709738" y="1812925"/>
          <p14:tracePt t="8014" x="1749425" y="1797050"/>
          <p14:tracePt t="8024" x="1782763" y="1781175"/>
          <p14:tracePt t="8031" x="1814513" y="1781175"/>
          <p14:tracePt t="8038" x="1895475" y="1765300"/>
          <p14:tracePt t="8047" x="1943100" y="1765300"/>
          <p14:tracePt t="8055" x="1992313" y="1765300"/>
          <p14:tracePt t="8065" x="2055813" y="1765300"/>
          <p14:tracePt t="8072" x="2128838" y="1765300"/>
          <p14:tracePt t="8082" x="2193925" y="1765300"/>
          <p14:tracePt t="8089" x="2225675" y="1765300"/>
          <p14:tracePt t="8096" x="2273300" y="1765300"/>
          <p14:tracePt t="8105" x="2338388" y="1781175"/>
          <p14:tracePt t="8115" x="2386013" y="1797050"/>
          <p14:tracePt t="8123" x="2419350" y="1812925"/>
          <p14:tracePt t="8130" x="2435225" y="1828800"/>
          <p14:tracePt t="8138" x="2451100" y="1844675"/>
          <p14:tracePt t="8147" x="2492375" y="1844675"/>
          <p14:tracePt t="8155" x="2492375" y="1862138"/>
          <p14:tracePt t="8167" x="2508250" y="1862138"/>
          <p14:tracePt t="8176" x="2508250" y="1878013"/>
          <p14:tracePt t="8270" x="2508250" y="1893888"/>
          <p14:tracePt t="8318" x="2508250" y="1909763"/>
          <p14:tracePt t="8366" x="2508250" y="1925638"/>
          <p14:tracePt t="8414" x="2508250" y="1941513"/>
          <p14:tracePt t="8509" x="2508250" y="1958975"/>
          <p14:tracePt t="8541" x="2492375" y="1974850"/>
          <p14:tracePt t="8972" x="2508250" y="1974850"/>
          <p14:tracePt t="8980" x="2524125" y="1974850"/>
          <p14:tracePt t="8989" x="2555875" y="1998663"/>
          <p14:tracePt t="8997" x="2605088" y="2030413"/>
          <p14:tracePt t="9005" x="2620963" y="2046288"/>
          <p14:tracePt t="9013" x="2684463" y="2079625"/>
          <p14:tracePt t="9022" x="2717800" y="2111375"/>
          <p14:tracePt t="9030" x="2749550" y="2143125"/>
          <p14:tracePt t="9038" x="2781300" y="2176463"/>
          <p14:tracePt t="9046" x="2814638" y="2208213"/>
          <p14:tracePt t="9055" x="2846388" y="2239963"/>
          <p14:tracePt t="9063" x="2886075" y="2273300"/>
          <p14:tracePt t="9071" x="2903538" y="2305050"/>
          <p14:tracePt t="9079" x="2935288" y="2336800"/>
          <p14:tracePt t="9088" x="2951163" y="2360613"/>
          <p14:tracePt t="9098" x="2951163" y="2378075"/>
          <p14:tracePt t="9104" x="2967038" y="2409825"/>
          <p14:tracePt t="9115" x="2967038" y="2425700"/>
          <p14:tracePt t="9121" x="2982913" y="2441575"/>
          <p14:tracePt t="9132" x="2982913" y="2473325"/>
          <p14:tracePt t="9138" x="2982913" y="2490788"/>
          <p14:tracePt t="9148" x="2982913" y="2506663"/>
          <p14:tracePt t="9155" x="2982913" y="2538413"/>
          <p14:tracePt t="9163" x="2982913" y="2554288"/>
          <p14:tracePt t="9172" x="2982913" y="2570163"/>
          <p14:tracePt t="9180" x="2982913" y="2603500"/>
          <p14:tracePt t="9196" x="2982913" y="2619375"/>
          <p14:tracePt t="9205" x="2982913" y="2651125"/>
          <p14:tracePt t="9223" x="2982913" y="2667000"/>
          <p14:tracePt t="9231" x="2982913" y="2682875"/>
          <p14:tracePt t="9239" x="2982913" y="2700338"/>
          <p14:tracePt t="9257" x="2982913" y="2724150"/>
          <p14:tracePt t="9263" x="2967038" y="2740025"/>
          <p14:tracePt t="9280" x="2967038" y="2755900"/>
          <p14:tracePt t="9288" x="2951163" y="2771775"/>
          <p14:tracePt t="9296" x="2951163" y="2787650"/>
          <p14:tracePt t="9305" x="2935288" y="2805113"/>
          <p14:tracePt t="9314" x="2935288" y="2820988"/>
          <p14:tracePt t="9322" x="2919413" y="2836863"/>
          <p14:tracePt t="9332" x="2903538" y="2852738"/>
          <p14:tracePt t="9339" x="2886075" y="2900363"/>
          <p14:tracePt t="9347" x="2870200" y="2933700"/>
          <p14:tracePt t="9365" x="2846388" y="2965450"/>
          <p14:tracePt t="9372" x="2846388" y="2981325"/>
          <p14:tracePt t="9380" x="2830513" y="2997200"/>
          <p14:tracePt t="9390" x="2830513" y="3014663"/>
          <p14:tracePt t="9397" x="2814638" y="3030538"/>
          <p14:tracePt t="9406" x="2814638" y="3046413"/>
          <p14:tracePt t="9415" x="2798763" y="3062288"/>
          <p14:tracePt t="9422" x="2798763" y="3101975"/>
          <p14:tracePt t="9431" x="2781300" y="3135313"/>
          <p14:tracePt t="9441" x="2781300" y="3167063"/>
          <p14:tracePt t="9449" x="2765425" y="3198813"/>
          <p14:tracePt t="9455" x="2749550" y="3248025"/>
          <p14:tracePt t="9466" x="2733675" y="3279775"/>
          <p14:tracePt t="9473" x="2733675" y="3311525"/>
          <p14:tracePt t="9481" x="2717800" y="3344863"/>
          <p14:tracePt t="9490" x="2701925" y="3392488"/>
          <p14:tracePt t="9498" x="2668588" y="3465513"/>
          <p14:tracePt t="9505" x="2668588" y="3497263"/>
          <p14:tracePt t="9514" x="2652713" y="3513138"/>
          <p14:tracePt t="9523" x="2652713" y="3546475"/>
          <p14:tracePt t="9530" x="2636838" y="3562350"/>
          <p14:tracePt t="9539" x="2636838" y="3578225"/>
          <p14:tracePt t="9547" x="2620963" y="3594100"/>
          <p14:tracePt t="9555" x="2620963" y="3609975"/>
          <p14:tracePt t="9567" x="2620963" y="3625850"/>
          <p14:tracePt t="9592" x="2620963" y="3643313"/>
          <p14:tracePt t="9610" x="2620963" y="3659188"/>
          <p14:tracePt t="9690" x="2620963" y="3675063"/>
          <p14:tracePt t="9698" x="2636838" y="3675063"/>
          <p14:tracePt t="9714" x="2652713" y="3675063"/>
          <p14:tracePt t="9722" x="2684463" y="3675063"/>
          <p14:tracePt t="9730" x="2701925" y="3690938"/>
          <p14:tracePt t="9739" x="2717800" y="3690938"/>
          <p14:tracePt t="9747" x="2749550" y="3690938"/>
          <p14:tracePt t="9755" x="2765425" y="3690938"/>
          <p14:tracePt t="9764" x="2798763" y="3690938"/>
          <p14:tracePt t="9771" x="2830513" y="3690938"/>
          <p14:tracePt t="9780" x="2846388" y="3690938"/>
          <p14:tracePt t="9789" x="2886075" y="3690938"/>
          <p14:tracePt t="9796" x="2919413" y="3690938"/>
          <p14:tracePt t="9806" x="2951163" y="3690938"/>
          <p14:tracePt t="9814" x="2967038" y="3690938"/>
          <p14:tracePt t="9821" x="3000375" y="3690938"/>
          <p14:tracePt t="9831" x="3016250" y="3690938"/>
          <p14:tracePt t="9838" x="3048000" y="3675063"/>
          <p14:tracePt t="9847" x="3079750" y="3675063"/>
          <p14:tracePt t="9855" x="3095625" y="3675063"/>
          <p14:tracePt t="9863" x="3128963" y="3659188"/>
          <p14:tracePt t="9871" x="3144838" y="3643313"/>
          <p14:tracePt t="9882" x="3176588" y="3643313"/>
          <p14:tracePt t="9888" x="3209925" y="3625850"/>
          <p14:tracePt t="9898" x="3249613" y="3609975"/>
          <p14:tracePt t="9905" x="3314700" y="3594100"/>
          <p14:tracePt t="9914" x="3330575" y="3578225"/>
          <p14:tracePt t="9921" x="3378200" y="3562350"/>
          <p14:tracePt t="9931" x="3411538" y="3546475"/>
          <p14:tracePt t="9938" x="3459163" y="3529013"/>
          <p14:tracePt t="9947" x="3490913" y="3513138"/>
          <p14:tracePt t="9956" x="3524250" y="3497263"/>
          <p14:tracePt t="9964" x="3556000" y="3481388"/>
          <p14:tracePt t="9972" x="3587750" y="3481388"/>
          <p14:tracePt t="9981" x="3629025" y="3465513"/>
          <p14:tracePt t="9988" x="3644900" y="3465513"/>
          <p14:tracePt t="9998" x="3660775" y="3465513"/>
          <p14:tracePt t="10005" x="3676650" y="3465513"/>
          <p14:tracePt t="10014" x="3692525" y="3465513"/>
          <p14:tracePt t="10036" x="3709988" y="3465513"/>
          <p14:tracePt t="10080" x="3725863" y="3465513"/>
          <p14:tracePt t="10088" x="3725863" y="3481388"/>
          <p14:tracePt t="10104" x="3725863" y="3497263"/>
          <p14:tracePt t="10120" x="3725863" y="3513138"/>
          <p14:tracePt t="10138" x="3725863" y="3529013"/>
          <p14:tracePt t="10147" x="3725863" y="3546475"/>
          <p14:tracePt t="10171" x="3725863" y="3562350"/>
          <p14:tracePt t="10189" x="3725863" y="3578225"/>
          <p14:tracePt t="10216" x="3725863" y="3594100"/>
          <p14:tracePt t="10239" x="3725863" y="3609975"/>
          <p14:tracePt t="10271" x="3741738" y="3625850"/>
          <p14:tracePt t="10296" x="3757613" y="3625850"/>
          <p14:tracePt t="10311" x="3757613" y="3643313"/>
          <p14:tracePt t="10319" x="3773488" y="3643313"/>
          <p14:tracePt t="10329" x="3789363" y="3659188"/>
          <p14:tracePt t="10340" x="3805238" y="3659188"/>
          <p14:tracePt t="10346" x="3838575" y="3659188"/>
          <p14:tracePt t="10356" x="3854450" y="3675063"/>
          <p14:tracePt t="10363" x="3870325" y="3675063"/>
          <p14:tracePt t="10371" x="3886200" y="3675063"/>
          <p14:tracePt t="10381" x="3919538" y="3690938"/>
          <p14:tracePt t="10388" x="3935413" y="3690938"/>
          <p14:tracePt t="10398" x="3967163" y="3690938"/>
          <p14:tracePt t="10406" x="3983038" y="3706813"/>
          <p14:tracePt t="10413" x="4006850" y="3706813"/>
          <p14:tracePt t="10423" x="4040188" y="3706813"/>
          <p14:tracePt t="10431" x="4056063" y="3706813"/>
          <p14:tracePt t="10438" x="4071938" y="3706813"/>
          <p14:tracePt t="10447" x="4103688" y="3706813"/>
          <p14:tracePt t="10454" x="4121150" y="3706813"/>
          <p14:tracePt t="10465" x="4152900" y="3706813"/>
          <p14:tracePt t="10472" x="4168775" y="3706813"/>
          <p14:tracePt t="10481" x="4184650" y="3706813"/>
          <p14:tracePt t="10488" x="4217988" y="3706813"/>
          <p14:tracePt t="10498" x="4233863" y="3706813"/>
          <p14:tracePt t="10505" x="4249738" y="3706813"/>
          <p14:tracePt t="10515" x="4265613" y="3706813"/>
          <p14:tracePt t="10522" x="4297363" y="3706813"/>
          <p14:tracePt t="10531" x="4313238" y="3690938"/>
          <p14:tracePt t="10538" x="4346575" y="3690938"/>
          <p14:tracePt t="10547" x="4362450" y="3690938"/>
          <p14:tracePt t="10556" x="4402138" y="3675063"/>
          <p14:tracePt t="10564" x="4435475" y="3675063"/>
          <p14:tracePt t="10573" x="4451350" y="3659188"/>
          <p14:tracePt t="10580" x="4498975" y="3659188"/>
          <p14:tracePt t="10588" x="4532313" y="3659188"/>
          <p14:tracePt t="10597" x="4548188" y="3643313"/>
          <p14:tracePt t="10607" x="4579938" y="3643313"/>
          <p14:tracePt t="10615" x="4645025" y="3625850"/>
          <p14:tracePt t="10620" x="4660900" y="3609975"/>
          <p14:tracePt t="10633" x="4676775" y="3609975"/>
          <p14:tracePt t="10640" x="4692650" y="3609975"/>
          <p14:tracePt t="10647" x="4708525" y="3609975"/>
          <p14:tracePt t="10655" x="4725988" y="3609975"/>
          <p14:tracePt t="10671" x="4741863" y="3609975"/>
          <p14:tracePt t="10680" x="4757738" y="3609975"/>
          <p14:tracePt t="10697" x="4781550" y="3609975"/>
          <p14:tracePt t="10711" x="4797425" y="3609975"/>
          <p14:tracePt t="10758" x="4813300" y="3609975"/>
          <p14:tracePt t="13062" x="4813300" y="3594100"/>
          <p14:tracePt t="13086" x="4813300" y="3578225"/>
          <p14:tracePt t="13102" x="4813300" y="3562350"/>
          <p14:tracePt t="13110" x="4813300" y="3546475"/>
          <p14:tracePt t="13118" x="4813300" y="3529013"/>
          <p14:tracePt t="13126" x="4813300" y="3513138"/>
          <p14:tracePt t="13141" x="4830763" y="3497263"/>
          <p14:tracePt t="13157" x="4830763" y="3481388"/>
          <p14:tracePt t="13173" x="4830763" y="3465513"/>
          <p14:tracePt t="13190" x="4830763" y="3449638"/>
          <p14:tracePt t="13229" x="4830763" y="3433763"/>
          <p14:tracePt t="13237" x="4846638" y="3433763"/>
          <p14:tracePt t="13261" x="4846638" y="3408363"/>
          <p14:tracePt t="13293" x="4846638" y="3392488"/>
          <p14:tracePt t="13325" x="4846638" y="3376613"/>
          <p14:tracePt t="13349" x="4846638" y="3360738"/>
          <p14:tracePt t="13365" x="4846638" y="3344863"/>
          <p14:tracePt t="13373" x="4813300" y="3328988"/>
          <p14:tracePt t="13381" x="4781550" y="3295650"/>
          <p14:tracePt t="13389" x="4725988" y="3263900"/>
          <p14:tracePt t="13397" x="4676775" y="3232150"/>
          <p14:tracePt t="13406" x="4595813" y="3198813"/>
          <p14:tracePt t="13413" x="4514850" y="3151188"/>
          <p14:tracePt t="13421" x="4451350" y="3119438"/>
          <p14:tracePt t="13429" x="4346575" y="3046413"/>
          <p14:tracePt t="13439" x="4281488" y="3014663"/>
          <p14:tracePt t="13447" x="4184650" y="2949575"/>
          <p14:tracePt t="13456" x="4103688" y="2900363"/>
          <p14:tracePt t="13463" x="4056063" y="2868613"/>
          <p14:tracePt t="13472" x="3967163" y="2820988"/>
          <p14:tracePt t="13481" x="3902075" y="2805113"/>
          <p14:tracePt t="13488" x="3854450" y="2755900"/>
          <p14:tracePt t="13498" x="3773488" y="2724150"/>
          <p14:tracePt t="13506" x="3709988" y="2682875"/>
          <p14:tracePt t="13513" x="3660775" y="2651125"/>
          <p14:tracePt t="13522" x="3629025" y="2635250"/>
          <p14:tracePt t="13530" x="3571875" y="2619375"/>
          <p14:tracePt t="13539" x="3508375" y="2587625"/>
          <p14:tracePt t="13546" x="3459163" y="2554288"/>
          <p14:tracePt t="13556" x="3427413" y="2538413"/>
          <p14:tracePt t="13563" x="3394075" y="2522538"/>
          <p14:tracePt t="13573" x="3346450" y="2490788"/>
          <p14:tracePt t="13579" x="3314700" y="2473325"/>
          <p14:tracePt t="13589" x="3297238" y="2457450"/>
          <p14:tracePt t="13597" x="3265488" y="2441575"/>
          <p14:tracePt t="13604" x="3225800" y="2425700"/>
          <p14:tracePt t="13614" x="3209925" y="2409825"/>
          <p14:tracePt t="13622" x="3176588" y="2378075"/>
          <p14:tracePt t="13630" x="3160713" y="2360613"/>
          <p14:tracePt t="13638" x="3144838" y="2336800"/>
          <p14:tracePt t="13648" x="3128963" y="2320925"/>
          <p14:tracePt t="13655" x="3095625" y="2305050"/>
          <p14:tracePt t="13665" x="3079750" y="2289175"/>
          <p14:tracePt t="13673" x="3063875" y="2273300"/>
          <p14:tracePt t="13680" x="3048000" y="2255838"/>
          <p14:tracePt t="13688" x="3032125" y="2255838"/>
          <p14:tracePt t="13697" x="3016250" y="2239963"/>
          <p14:tracePt t="13708" x="2982913" y="2224088"/>
          <p14:tracePt t="13714" x="2935288" y="2208213"/>
          <p14:tracePt t="13731" x="2903538" y="2192338"/>
          <p14:tracePt t="13740" x="2846388" y="2176463"/>
          <p14:tracePt t="13747" x="2830513" y="2159000"/>
          <p14:tracePt t="13755" x="2814638" y="2143125"/>
          <p14:tracePt t="13765" x="2798763" y="2143125"/>
          <p14:tracePt t="13773" x="2781300" y="2127250"/>
          <p14:tracePt t="13780" x="2765425" y="2127250"/>
          <p14:tracePt t="13790" x="2733675" y="2111375"/>
          <p14:tracePt t="13797" x="2717800" y="2111375"/>
          <p14:tracePt t="13805" x="2701925" y="2095500"/>
          <p14:tracePt t="13814" x="2684463" y="2079625"/>
          <p14:tracePt t="13823" x="2668588" y="2079625"/>
          <p14:tracePt t="13831" x="2636838" y="2063750"/>
          <p14:tracePt t="13838" x="2620963" y="2046288"/>
          <p14:tracePt t="13849" x="2587625" y="2030413"/>
          <p14:tracePt t="13855" x="2571750" y="2030413"/>
          <p14:tracePt t="13863" x="2540000" y="2014538"/>
          <p14:tracePt t="13872" x="2508250" y="1998663"/>
          <p14:tracePt t="13883" x="2492375" y="1974850"/>
          <p14:tracePt t="13890" x="2451100" y="1958975"/>
          <p14:tracePt t="13906" x="2419350" y="1958975"/>
          <p14:tracePt t="13922" x="2403475" y="1941513"/>
          <p14:tracePt t="13930" x="2386013" y="1925638"/>
          <p14:tracePt t="13939" x="2370138" y="1925638"/>
          <p14:tracePt t="13947" x="2370138" y="1909763"/>
          <p14:tracePt t="13964" x="2354263" y="1909763"/>
          <p14:tracePt t="14098" x="2370138" y="1909763"/>
          <p14:tracePt t="14130" x="2386013" y="1909763"/>
          <p14:tracePt t="14146" x="2403475" y="1925638"/>
          <p14:tracePt t="14154" x="2419350" y="1925638"/>
          <p14:tracePt t="14162" x="2435225" y="1941513"/>
          <p14:tracePt t="14170" x="2466975" y="1974850"/>
          <p14:tracePt t="14178" x="2508250" y="1998663"/>
          <p14:tracePt t="14186" x="2540000" y="2014538"/>
          <p14:tracePt t="14197" x="2571750" y="2030413"/>
          <p14:tracePt t="14206" x="2605088" y="2046288"/>
          <p14:tracePt t="14214" x="2620963" y="2063750"/>
          <p14:tracePt t="14222" x="2652713" y="2079625"/>
          <p14:tracePt t="14230" x="2668588" y="2095500"/>
          <p14:tracePt t="14239" x="2684463" y="2095500"/>
          <p14:tracePt t="14247" x="2701925" y="2111375"/>
          <p14:tracePt t="14255" x="2717800" y="2111375"/>
          <p14:tracePt t="14264" x="2733675" y="2127250"/>
          <p14:tracePt t="14272" x="2749550" y="2143125"/>
          <p14:tracePt t="14280" x="2765425" y="2143125"/>
          <p14:tracePt t="14288" x="2781300" y="2143125"/>
          <p14:tracePt t="14296" x="2781300" y="2159000"/>
          <p14:tracePt t="14306" x="2798763" y="2159000"/>
          <p14:tracePt t="14313" x="2814638" y="2159000"/>
          <p14:tracePt t="14323" x="2814638" y="2176463"/>
          <p14:tracePt t="14330" x="2830513" y="2176463"/>
          <p14:tracePt t="14353" x="2846388" y="2176463"/>
          <p14:tracePt t="14401" x="2846388" y="2159000"/>
          <p14:tracePt t="14430" x="2870200" y="2143125"/>
          <p14:tracePt t="14456" x="2870200" y="2127250"/>
          <p14:tracePt t="14467" x="2886075" y="2127250"/>
          <p14:tracePt t="14497" x="2919413" y="2127250"/>
          <p14:tracePt t="14513" x="2967038" y="2127250"/>
          <p14:tracePt t="14521" x="2982913" y="2127250"/>
          <p14:tracePt t="14530" x="3032125" y="2127250"/>
          <p14:tracePt t="14538" x="3063875" y="2127250"/>
          <p14:tracePt t="14546" x="3128963" y="2127250"/>
          <p14:tracePt t="14555" x="3176588" y="2127250"/>
          <p14:tracePt t="14563" x="3249613" y="2143125"/>
          <p14:tracePt t="14573" x="3330575" y="2176463"/>
          <p14:tracePt t="14579" x="3427413" y="2208213"/>
          <p14:tracePt t="14588" x="3508375" y="2239963"/>
          <p14:tracePt t="14596" x="3587750" y="2289175"/>
          <p14:tracePt t="14606" x="3692525" y="2336800"/>
          <p14:tracePt t="14613" x="3805238" y="2378075"/>
          <p14:tracePt t="14622" x="3886200" y="2409825"/>
          <p14:tracePt t="14631" x="3983038" y="2441575"/>
          <p14:tracePt t="14638" x="4071938" y="2457450"/>
          <p14:tracePt t="14647" x="4184650" y="2490788"/>
          <p14:tracePt t="14656" x="4265613" y="2506663"/>
          <p14:tracePt t="14663" x="4346575" y="2506663"/>
          <p14:tracePt t="14673" x="4435475" y="2522538"/>
          <p14:tracePt t="14681" x="4514850" y="2522538"/>
          <p14:tracePt t="14688" x="4564063" y="2522538"/>
          <p14:tracePt t="14697" x="4629150" y="2522538"/>
          <p14:tracePt t="14705" x="4692650" y="2522538"/>
          <p14:tracePt t="14713" x="4757738" y="2522538"/>
          <p14:tracePt t="14722" x="4813300" y="2522538"/>
          <p14:tracePt t="14730" x="4926013" y="2522538"/>
          <p14:tracePt t="14738" x="4943475" y="2506663"/>
          <p14:tracePt t="14747" x="4991100" y="2490788"/>
          <p14:tracePt t="14755" x="5072063" y="2473325"/>
          <p14:tracePt t="14764" x="5137150" y="2457450"/>
          <p14:tracePt t="14772" x="5192713" y="2425700"/>
          <p14:tracePt t="14780" x="5257800" y="2393950"/>
          <p14:tracePt t="14789" x="5305425" y="2378075"/>
          <p14:tracePt t="14797" x="5338763" y="2360613"/>
          <p14:tracePt t="14806" x="5370513" y="2336800"/>
          <p14:tracePt t="14814" x="5418138" y="2305050"/>
          <p14:tracePt t="14822" x="5451475" y="2289175"/>
          <p14:tracePt t="14831" x="5467350" y="2273300"/>
          <p14:tracePt t="14838" x="5499100" y="2255838"/>
          <p14:tracePt t="14847" x="5514975" y="2239963"/>
          <p14:tracePt t="14857" x="5540375" y="2224088"/>
          <p14:tracePt t="14872" x="5556250" y="2224088"/>
          <p14:tracePt t="14891" x="5556250" y="2208213"/>
          <p14:tracePt t="14913" x="5556250" y="2192338"/>
          <p14:tracePt t="14951" x="5556250" y="2176463"/>
          <p14:tracePt t="14975" x="5556250" y="2159000"/>
          <p14:tracePt t="14991" x="5556250" y="2143125"/>
          <p14:tracePt t="15007" x="5556250" y="2127250"/>
          <p14:tracePt t="15015" x="5556250" y="2111375"/>
          <p14:tracePt t="15031" x="5556250" y="2095500"/>
          <p14:tracePt t="15039" x="5556250" y="2079625"/>
          <p14:tracePt t="15047" x="5556250" y="2063750"/>
          <p14:tracePt t="15056" x="5556250" y="2030413"/>
          <p14:tracePt t="15064" x="5556250" y="2014538"/>
          <p14:tracePt t="15072" x="5556250" y="1998663"/>
          <p14:tracePt t="15080" x="5556250" y="1974850"/>
          <p14:tracePt t="15089" x="5556250" y="1958975"/>
          <p14:tracePt t="15096" x="5556250" y="1941513"/>
          <p14:tracePt t="15114" x="5572125" y="1925638"/>
          <p14:tracePt t="15122" x="5572125" y="1909763"/>
          <p14:tracePt t="15139" x="5572125" y="1893888"/>
          <p14:tracePt t="15147" x="5572125" y="1878013"/>
          <p14:tracePt t="15166" x="5572125" y="1862138"/>
          <p14:tracePt t="15183" x="5572125" y="1844675"/>
          <p14:tracePt t="15206" x="5572125" y="1828800"/>
          <p14:tracePt t="15222" x="5572125" y="1812925"/>
          <p14:tracePt t="15230" x="5572125" y="1797050"/>
          <p14:tracePt t="15239" x="5556250" y="1797050"/>
          <p14:tracePt t="15247" x="5556250" y="1781175"/>
          <p14:tracePt t="15263" x="5540375" y="1765300"/>
          <p14:tracePt t="15272" x="5540375" y="1749425"/>
          <p14:tracePt t="15288" x="5540375" y="1731963"/>
          <p14:tracePt t="15296" x="5540375" y="1716088"/>
          <p14:tracePt t="15322" x="5540375" y="1700213"/>
          <p14:tracePt t="15338" x="5540375" y="1684338"/>
          <p14:tracePt t="15355" x="5556250" y="1668463"/>
          <p14:tracePt t="15373" x="5572125" y="1652588"/>
          <p14:tracePt t="15380" x="5603875" y="1652588"/>
          <p14:tracePt t="15389" x="5619750" y="1652588"/>
          <p14:tracePt t="15397" x="5635625" y="1636713"/>
          <p14:tracePt t="15406" x="5668963" y="1636713"/>
          <p14:tracePt t="15413" x="5684838" y="1636713"/>
          <p14:tracePt t="15422" x="5700713" y="1636713"/>
          <p14:tracePt t="15430" x="5732463" y="1636713"/>
          <p14:tracePt t="15439" x="5749925" y="1636713"/>
          <p14:tracePt t="15447" x="5765800" y="1636713"/>
          <p14:tracePt t="15455" x="5797550" y="1636713"/>
          <p14:tracePt t="15464" x="5813425" y="1636713"/>
          <p14:tracePt t="15472" x="5829300" y="1636713"/>
          <p14:tracePt t="15480" x="5846763" y="1636713"/>
          <p14:tracePt t="15490" x="5862638" y="1652588"/>
          <p14:tracePt t="15497" x="5878513" y="1668463"/>
          <p14:tracePt t="15505" x="5894388" y="1668463"/>
          <p14:tracePt t="15515" x="5894388" y="1684338"/>
          <p14:tracePt t="15523" x="5918200" y="1684338"/>
          <p14:tracePt t="15531" x="5918200" y="1700213"/>
          <p14:tracePt t="15539" x="5934075" y="1700213"/>
          <p14:tracePt t="15547" x="5934075" y="1716088"/>
          <p14:tracePt t="15555" x="5951538" y="1716088"/>
          <p14:tracePt t="15566" x="5951538" y="1749425"/>
          <p14:tracePt t="15571" x="5967413" y="1765300"/>
          <p14:tracePt t="15589" x="5983288" y="1781175"/>
          <p14:tracePt t="15597" x="5983288" y="1828800"/>
          <p14:tracePt t="15607" x="5999163" y="1844675"/>
          <p14:tracePt t="15614" x="5999163" y="1878013"/>
          <p14:tracePt t="15622" x="5999163" y="1909763"/>
          <p14:tracePt t="15631" x="5999163" y="1941513"/>
          <p14:tracePt t="15640" x="5999163" y="1958975"/>
          <p14:tracePt t="15651" x="5999163" y="1998663"/>
          <p14:tracePt t="15658" x="5999163" y="2014538"/>
          <p14:tracePt t="15663" x="5999163" y="2030413"/>
          <p14:tracePt t="15672" x="5999163" y="2063750"/>
          <p14:tracePt t="15691" x="5999163" y="2079625"/>
          <p14:tracePt t="15697" x="5999163" y="2095500"/>
          <p14:tracePt t="15705" x="5999163" y="2111375"/>
          <p14:tracePt t="15723" x="5983288" y="2127250"/>
          <p14:tracePt t="15733" x="5983288" y="2143125"/>
          <p14:tracePt t="15738" x="5967413" y="2159000"/>
          <p14:tracePt t="15752" x="5951538" y="2176463"/>
          <p14:tracePt t="15760" x="5934075" y="2192338"/>
          <p14:tracePt t="15765" x="5934075" y="2208213"/>
          <p14:tracePt t="15772" x="5918200" y="2224088"/>
          <p14:tracePt t="15781" x="5894388" y="2239963"/>
          <p14:tracePt t="15789" x="5878513" y="2239963"/>
          <p14:tracePt t="15797" x="5862638" y="2273300"/>
          <p14:tracePt t="15807" x="5846763" y="2273300"/>
          <p14:tracePt t="15814" x="5829300" y="2289175"/>
          <p14:tracePt t="15826" x="5813425" y="2305050"/>
          <p14:tracePt t="15838" x="5797550" y="2320925"/>
          <p14:tracePt t="15847" x="5781675" y="2320925"/>
          <p14:tracePt t="15865" x="5781675" y="2336800"/>
          <p14:tracePt t="15873" x="5765800" y="2336800"/>
          <p14:tracePt t="15886" x="5749925" y="2360613"/>
          <p14:tracePt t="15898" x="5732463" y="2360613"/>
          <p14:tracePt t="15905" x="5716588" y="2360613"/>
          <p14:tracePt t="15915" x="5700713" y="2360613"/>
          <p14:tracePt t="15931" x="5668963" y="2378075"/>
          <p14:tracePt t="15939" x="5653088" y="2378075"/>
          <p14:tracePt t="15949" x="5635625" y="2378075"/>
          <p14:tracePt t="15955" x="5619750" y="2378075"/>
          <p14:tracePt t="15963" x="5603875" y="2378075"/>
          <p14:tracePt t="15980" x="5588000" y="2378075"/>
          <p14:tracePt t="15990" x="5572125" y="2378075"/>
          <p14:tracePt t="15997" x="5556250" y="2378075"/>
          <p14:tracePt t="16007" x="5540375" y="2378075"/>
          <p14:tracePt t="16022" x="5514975" y="2378075"/>
          <p14:tracePt t="16030" x="5499100" y="2378075"/>
          <p14:tracePt t="16038" x="5483225" y="2378075"/>
          <p14:tracePt t="16055" x="5451475" y="2378075"/>
          <p14:tracePt t="16071" x="5434013" y="2360613"/>
          <p14:tracePt t="16079" x="5418138" y="2360613"/>
          <p14:tracePt t="16088" x="5402263" y="2360613"/>
          <p14:tracePt t="16096" x="5386388" y="2336800"/>
          <p14:tracePt t="16106" x="5370513" y="2336800"/>
          <p14:tracePt t="16122" x="5354638" y="2320925"/>
          <p14:tracePt t="16138" x="5338763" y="2305050"/>
          <p14:tracePt t="16156" x="5321300" y="2289175"/>
          <p14:tracePt t="16172" x="5305425" y="2273300"/>
          <p14:tracePt t="16180" x="5305425" y="2255838"/>
          <p14:tracePt t="16188" x="5289550" y="2255838"/>
          <p14:tracePt t="16197" x="5273675" y="2239963"/>
          <p14:tracePt t="16205" x="5273675" y="2224088"/>
          <p14:tracePt t="16213" x="5257800" y="2208213"/>
          <p14:tracePt t="16221" x="5257800" y="2192338"/>
          <p14:tracePt t="16230" x="5241925" y="2176463"/>
          <p14:tracePt t="16238" x="5241925" y="2159000"/>
          <p14:tracePt t="16249" x="5241925" y="2143125"/>
          <p14:tracePt t="16255" x="5224463" y="2127250"/>
          <p14:tracePt t="16264" x="5224463" y="2095500"/>
          <p14:tracePt t="16274" x="5224463" y="2079625"/>
          <p14:tracePt t="16281" x="5224463" y="2030413"/>
          <p14:tracePt t="16290" x="5224463" y="1998663"/>
          <p14:tracePt t="16298" x="5224463" y="1958975"/>
          <p14:tracePt t="16306" x="5224463" y="1925638"/>
          <p14:tracePt t="16313" x="5224463" y="1878013"/>
          <p14:tracePt t="16322" x="5224463" y="1862138"/>
          <p14:tracePt t="16331" x="5224463" y="1812925"/>
          <p14:tracePt t="16340" x="5224463" y="1781175"/>
          <p14:tracePt t="16348" x="5224463" y="1765300"/>
          <p14:tracePt t="16355" x="5224463" y="1731963"/>
          <p14:tracePt t="16363" x="5241925" y="1716088"/>
          <p14:tracePt t="16373" x="5241925" y="1700213"/>
          <p14:tracePt t="16381" x="5257800" y="1684338"/>
          <p14:tracePt t="16390" x="5257800" y="1668463"/>
          <p14:tracePt t="16400" x="5273675" y="1652588"/>
          <p14:tracePt t="16407" x="5289550" y="1636713"/>
          <p14:tracePt t="16413" x="5305425" y="1611313"/>
          <p14:tracePt t="16433" x="5321300" y="1595438"/>
          <p14:tracePt t="16447" x="5338763" y="1595438"/>
          <p14:tracePt t="16456" x="5354638" y="1579563"/>
          <p14:tracePt t="16466" x="5370513" y="1579563"/>
          <p14:tracePt t="16473" x="5386388" y="1563688"/>
          <p14:tracePt t="16486" x="5402263" y="1563688"/>
          <p14:tracePt t="16499" x="5418138" y="1547813"/>
          <p14:tracePt t="16505" x="5434013" y="1547813"/>
          <p14:tracePt t="16514" x="5451475" y="1547813"/>
          <p14:tracePt t="16523" x="5467350" y="1547813"/>
          <p14:tracePt t="16530" x="5483225" y="1547813"/>
          <p14:tracePt t="16540" x="5499100" y="1547813"/>
          <p14:tracePt t="16548" x="5540375" y="1547813"/>
          <p14:tracePt t="16552" x="5572125" y="1547813"/>
          <p14:tracePt t="16563" x="5619750" y="1547813"/>
          <p14:tracePt t="16570" x="5635625" y="1547813"/>
          <p14:tracePt t="16574" x="5700713" y="1547813"/>
          <p14:tracePt t="16580" x="5749925" y="1547813"/>
          <p14:tracePt t="16590" x="5813425" y="1563688"/>
          <p14:tracePt t="16598" x="5846763" y="1563688"/>
          <p14:tracePt t="16607" x="5894388" y="1579563"/>
          <p14:tracePt t="16613" x="5967413" y="1595438"/>
          <p14:tracePt t="16622" x="6015038" y="1611313"/>
          <p14:tracePt t="16633" x="6048375" y="1611313"/>
          <p14:tracePt t="16640" x="6096000" y="1636713"/>
          <p14:tracePt t="16646" x="6111875" y="1652588"/>
          <p14:tracePt t="16656" x="6143625" y="1668463"/>
          <p14:tracePt t="16671" x="6161088" y="1684338"/>
          <p14:tracePt t="16680" x="6176963" y="1684338"/>
          <p14:tracePt t="16688" x="6192838" y="1716088"/>
          <p14:tracePt t="16698" x="6192838" y="1731963"/>
          <p14:tracePt t="16705" x="6208713" y="1781175"/>
          <p14:tracePt t="16714" x="6208713" y="1797050"/>
          <p14:tracePt t="16722" x="6208713" y="1862138"/>
          <p14:tracePt t="16730" x="6208713" y="1893888"/>
          <p14:tracePt t="16741" x="6208713" y="1925638"/>
          <p14:tracePt t="16747" x="6208713" y="1974850"/>
          <p14:tracePt t="16758" x="6208713" y="2030413"/>
          <p14:tracePt t="16772" x="6192838" y="2095500"/>
          <p14:tracePt t="16782" x="6127750" y="2192338"/>
          <p14:tracePt t="16790" x="6080125" y="2255838"/>
          <p14:tracePt t="16796" x="6015038" y="2336800"/>
          <p14:tracePt t="16807" x="5934075" y="2409825"/>
          <p14:tracePt t="16813" x="5846763" y="2506663"/>
          <p14:tracePt t="16825" x="5732463" y="2619375"/>
          <p14:tracePt t="16831" x="5483225" y="2884488"/>
          <p14:tracePt t="16843" x="5354638" y="2981325"/>
          <p14:tracePt t="16851" x="5241925" y="3086100"/>
          <p14:tracePt t="16864" x="5103813" y="3182938"/>
          <p14:tracePt t="16872" x="4975225" y="3279775"/>
          <p14:tracePt t="16880" x="4878388" y="3328988"/>
          <p14:tracePt t="16890" x="4830763" y="3376613"/>
          <p14:tracePt t="16897" x="4757738" y="3392488"/>
          <p14:tracePt t="16905" x="4708525" y="3433763"/>
          <p14:tracePt t="16913" x="4660900" y="3449638"/>
          <p14:tracePt t="16924" x="4611688" y="3465513"/>
          <p14:tracePt t="16930" x="4595813" y="3481388"/>
          <p14:tracePt t="16939" x="4548188" y="3481388"/>
          <p14:tracePt t="16946" x="4483100" y="3497263"/>
          <p14:tracePt t="16957" x="4451350" y="3513138"/>
          <p14:tracePt t="16972" x="4362450" y="3529013"/>
          <p14:tracePt t="16981" x="4281488" y="3529013"/>
          <p14:tracePt t="16989" x="4217988" y="3529013"/>
          <p14:tracePt t="16998" x="4168775" y="3529013"/>
          <p14:tracePt t="17005" x="4121150" y="3529013"/>
          <p14:tracePt t="17013" x="4071938" y="3529013"/>
          <p14:tracePt t="17023" x="4040188" y="3529013"/>
          <p14:tracePt t="17030" x="3967163" y="3529013"/>
          <p14:tracePt t="17043" x="3935413" y="3529013"/>
          <p14:tracePt t="17052" x="3919538" y="3513138"/>
          <p14:tracePt t="17063" x="3902075" y="3513138"/>
          <p14:tracePt t="17072" x="3886200" y="3497263"/>
          <p14:tracePt t="17089" x="3870325" y="3497263"/>
          <p14:tracePt t="17099" x="3854450" y="3481388"/>
          <p14:tracePt t="17114" x="3838575" y="3481388"/>
          <p14:tracePt t="17122" x="3822700" y="3465513"/>
          <p14:tracePt t="17139" x="3789363" y="3449638"/>
          <p14:tracePt t="17149" x="3789363" y="3433763"/>
          <p14:tracePt t="17157" x="3773488" y="3433763"/>
          <p14:tracePt t="17164" x="3757613" y="3408363"/>
          <p14:tracePt t="17172" x="3725863" y="3392488"/>
          <p14:tracePt t="17181" x="3692525" y="3376613"/>
          <p14:tracePt t="17189" x="3660775" y="3344863"/>
          <p14:tracePt t="17197" x="3644900" y="3328988"/>
          <p14:tracePt t="17207" x="3603625" y="3311525"/>
          <p14:tracePt t="17216" x="3556000" y="3279775"/>
          <p14:tracePt t="17222" x="3490913" y="3232150"/>
          <p14:tracePt t="17239" x="3459163" y="3214688"/>
          <p14:tracePt t="17249" x="3362325" y="3135313"/>
          <p14:tracePt t="17257" x="3314700" y="3101975"/>
          <p14:tracePt t="17265" x="3265488" y="3062288"/>
          <p14:tracePt t="17273" x="3209925" y="3014663"/>
          <p14:tracePt t="17280" x="3144838" y="2965450"/>
          <p14:tracePt t="17289" x="3113088" y="2949575"/>
          <p14:tracePt t="17297" x="3079750" y="2917825"/>
          <p14:tracePt t="17305" x="3016250" y="2884488"/>
          <p14:tracePt t="17313" x="2982913" y="2852738"/>
          <p14:tracePt t="17323" x="2951163" y="2836863"/>
          <p14:tracePt t="17331" x="2919413" y="2820988"/>
          <p14:tracePt t="17339" x="2903538" y="2805113"/>
          <p14:tracePt t="17359" x="2886075" y="2805113"/>
          <p14:tracePt t="17367" x="2870200" y="2787650"/>
          <p14:tracePt t="17638" x="2870200" y="2805113"/>
          <p14:tracePt t="17678" x="2886075" y="2805113"/>
          <p14:tracePt t="17789" x="2903538" y="2805113"/>
          <p14:tracePt t="17869" x="2919413" y="2805113"/>
          <p14:tracePt t="17909" x="2935288" y="2805113"/>
          <p14:tracePt t="17917" x="2935288" y="2820988"/>
          <p14:tracePt t="17925" x="2951163" y="2820988"/>
          <p14:tracePt t="17933" x="2967038" y="2820988"/>
          <p14:tracePt t="17941" x="3000375" y="2820988"/>
          <p14:tracePt t="17949" x="3032125" y="2836863"/>
          <p14:tracePt t="17957" x="3063875" y="2836863"/>
          <p14:tracePt t="17965" x="3095625" y="2852738"/>
          <p14:tracePt t="17973" x="3128963" y="2852738"/>
          <p14:tracePt t="17981" x="3192463" y="2868613"/>
          <p14:tracePt t="17989" x="3225800" y="2868613"/>
          <p14:tracePt t="17997" x="3265488" y="2868613"/>
          <p14:tracePt t="18005" x="3297238" y="2884488"/>
          <p14:tracePt t="18014" x="3346450" y="2884488"/>
          <p14:tracePt t="18022" x="3362325" y="2884488"/>
          <p14:tracePt t="18030" x="3378200" y="2900363"/>
          <p14:tracePt t="18039" x="3411538" y="2900363"/>
          <p14:tracePt t="18057" x="3427413" y="2900363"/>
          <p14:tracePt t="18064" x="3443288" y="2900363"/>
          <p14:tracePt t="18079" x="3459163" y="2900363"/>
          <p14:tracePt t="18108" x="3475038" y="2900363"/>
          <p14:tracePt t="18116" x="3475038" y="2917825"/>
          <p14:tracePt t="18132" x="3490913" y="29178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3BA3C-40A9-8DF8-7F8A-4C2927D9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Checking for Outliers</a:t>
            </a:r>
          </a:p>
        </p:txBody>
      </p:sp>
      <p:pic>
        <p:nvPicPr>
          <p:cNvPr id="5" name="Content Placeholder 4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865A936F-70A7-ADED-6FBC-FB3D27F2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101" y="0"/>
            <a:ext cx="3493595" cy="629476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D870512D-873F-9434-C1B2-CBB6B848A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3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1"/>
    </mc:Choice>
    <mc:Fallback>
      <p:transition spd="slow" advTm="5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4F355-2898-D2FD-32A8-FB84682F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Encoding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FF1B5A-4140-331C-4284-5C53E81D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4628" r="-1" b="24816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54331D27-BFEF-86CB-C1C7-A877E12BA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9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73"/>
    </mc:Choice>
    <mc:Fallback>
      <p:transition spd="slow" advTm="31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56" x="3490913" y="2900363"/>
          <p14:tracePt t="4873" x="3540125" y="2820988"/>
          <p14:tracePt t="4881" x="3571875" y="2755900"/>
          <p14:tracePt t="4893" x="3629025" y="2700338"/>
          <p14:tracePt t="4899" x="3692525" y="2635250"/>
          <p14:tracePt t="4907" x="3757613" y="2570163"/>
          <p14:tracePt t="4916" x="3838575" y="2506663"/>
          <p14:tracePt t="4924" x="3902075" y="2441575"/>
          <p14:tracePt t="4931" x="4024313" y="2378075"/>
          <p14:tracePt t="4939" x="4137025" y="2305050"/>
          <p14:tracePt t="4950" x="4249738" y="2255838"/>
          <p14:tracePt t="4957" x="4418013" y="2192338"/>
          <p14:tracePt t="4966" x="4548188" y="2127250"/>
          <p14:tracePt t="4975" x="4708525" y="2046288"/>
          <p14:tracePt t="4981" x="4830763" y="1998663"/>
          <p14:tracePt t="4991" x="4991100" y="1925638"/>
          <p14:tracePt t="4998" x="5103813" y="1878013"/>
          <p14:tracePt t="5008" x="5224463" y="1828800"/>
          <p14:tracePt t="5018" x="5321300" y="1797050"/>
          <p14:tracePt t="5026" x="5418138" y="1765300"/>
          <p14:tracePt t="5031" x="5467350" y="1749425"/>
          <p14:tracePt t="5042" x="5540375" y="1731963"/>
          <p14:tracePt t="5048" x="5603875" y="1716088"/>
          <p14:tracePt t="5059" x="5653088" y="1700213"/>
          <p14:tracePt t="5067" x="5700713" y="1700213"/>
          <p14:tracePt t="5073" x="5749925" y="1700213"/>
          <p14:tracePt t="5087" x="5781675" y="1684338"/>
          <p14:tracePt t="5098" x="5846763" y="1684338"/>
          <p14:tracePt t="5109" x="5862638" y="1684338"/>
          <p14:tracePt t="5116" x="5918200" y="1684338"/>
          <p14:tracePt t="5125" x="5951538" y="1684338"/>
          <p14:tracePt t="5134" x="5967413" y="1684338"/>
          <p14:tracePt t="5140" x="5983288" y="1684338"/>
          <p14:tracePt t="5156" x="5999163" y="1684338"/>
          <p14:tracePt t="5164" x="6030913" y="1684338"/>
          <p14:tracePt t="5175" x="6064250" y="1684338"/>
          <p14:tracePt t="5181" x="6111875" y="1684338"/>
          <p14:tracePt t="5191" x="6143625" y="1684338"/>
          <p14:tracePt t="5198" x="6192838" y="1684338"/>
          <p14:tracePt t="5208" x="6224588" y="1684338"/>
          <p14:tracePt t="5216" x="6257925" y="1684338"/>
          <p14:tracePt t="5228" x="6313488" y="1684338"/>
          <p14:tracePt t="5236" x="6362700" y="1700213"/>
          <p14:tracePt t="5240" x="6410325" y="1700213"/>
          <p14:tracePt t="5249" x="6442075" y="1716088"/>
          <p14:tracePt t="5257" x="6475413" y="1716088"/>
          <p14:tracePt t="5265" x="6523038" y="1731963"/>
          <p14:tracePt t="5273" x="6556375" y="1749425"/>
          <p14:tracePt t="5283" x="6588125" y="1765300"/>
          <p14:tracePt t="5291" x="6651625" y="1781175"/>
          <p14:tracePt t="5298" x="6708775" y="1781175"/>
          <p14:tracePt t="5307" x="6724650" y="1797050"/>
          <p14:tracePt t="5315" x="6789738" y="1812925"/>
          <p14:tracePt t="5326" x="6837363" y="1812925"/>
          <p14:tracePt t="5333" x="6934200" y="1844675"/>
          <p14:tracePt t="5341" x="6967538" y="1862138"/>
          <p14:tracePt t="5349" x="7015163" y="1862138"/>
          <p14:tracePt t="5358" x="7054850" y="1878013"/>
          <p14:tracePt t="5367" x="7088188" y="1893888"/>
          <p14:tracePt t="5375" x="7119938" y="1909763"/>
          <p14:tracePt t="5382" x="7135813" y="1909763"/>
          <p14:tracePt t="5390" x="7151688" y="1925638"/>
          <p14:tracePt t="5398" x="7169150" y="1925638"/>
          <p14:tracePt t="5409" x="7185025" y="1941513"/>
          <p14:tracePt t="5433" x="7200900" y="1941513"/>
          <p14:tracePt t="5470" x="7200900" y="1958975"/>
          <p14:tracePt t="5930" x="7216775" y="1958975"/>
          <p14:tracePt t="5939" x="7232650" y="1941513"/>
          <p14:tracePt t="5947" x="7248525" y="1925638"/>
          <p14:tracePt t="5955" x="7265988" y="1925638"/>
          <p14:tracePt t="5962" x="7281863" y="1909763"/>
          <p14:tracePt t="5970" x="7297738" y="1909763"/>
          <p14:tracePt t="5979" x="7313613" y="1909763"/>
          <p14:tracePt t="5987" x="7313613" y="1893888"/>
          <p14:tracePt t="5995" x="7329488" y="1893888"/>
          <p14:tracePt t="6026" x="7345363" y="1893888"/>
          <p14:tracePt t="6098" x="7345363" y="1878013"/>
          <p14:tracePt t="6154" x="7329488" y="1878013"/>
          <p14:tracePt t="6170" x="7329488" y="1862138"/>
          <p14:tracePt t="6178" x="7313613" y="1862138"/>
          <p14:tracePt t="6186" x="7297738" y="1862138"/>
          <p14:tracePt t="6201" x="7281863" y="1862138"/>
          <p14:tracePt t="6210" x="7265988" y="1844675"/>
          <p14:tracePt t="6218" x="7248525" y="1844675"/>
          <p14:tracePt t="6234" x="7232650" y="1844675"/>
          <p14:tracePt t="6241" x="7216775" y="1828800"/>
          <p14:tracePt t="6250" x="7200900" y="1828800"/>
          <p14:tracePt t="6265" x="7185025" y="1828800"/>
          <p14:tracePt t="6281" x="7169150" y="1812925"/>
          <p14:tracePt t="6297" x="7151688" y="1812925"/>
          <p14:tracePt t="6345" x="7135813" y="1812925"/>
          <p14:tracePt t="6361" x="7135813" y="1797050"/>
          <p14:tracePt t="6672" x="7151688" y="1797050"/>
          <p14:tracePt t="6943" x="7169150" y="1797050"/>
          <p14:tracePt t="8019" x="7185025" y="1797050"/>
          <p14:tracePt t="8498" x="7216775" y="1797050"/>
          <p14:tracePt t="8506" x="7232650" y="1797050"/>
          <p14:tracePt t="8514" x="7248525" y="1797050"/>
          <p14:tracePt t="8522" x="7281863" y="1797050"/>
          <p14:tracePt t="8530" x="7313613" y="1797050"/>
          <p14:tracePt t="8538" x="7361238" y="1797050"/>
          <p14:tracePt t="8546" x="7394575" y="1797050"/>
          <p14:tracePt t="8554" x="7483475" y="1797050"/>
          <p14:tracePt t="8562" x="7546975" y="1797050"/>
          <p14:tracePt t="8570" x="7580313" y="1797050"/>
          <p14:tracePt t="8578" x="7627938" y="1797050"/>
          <p14:tracePt t="8586" x="7693025" y="1797050"/>
          <p14:tracePt t="8598" x="7724775" y="1797050"/>
          <p14:tracePt t="8607" x="7756525" y="1781175"/>
          <p14:tracePt t="8616" x="7789863" y="1781175"/>
          <p14:tracePt t="8623" x="7829550" y="1781175"/>
          <p14:tracePt t="8631" x="7861300" y="1781175"/>
          <p14:tracePt t="8649" x="7878763" y="1781175"/>
          <p14:tracePt t="8656" x="7894638" y="1781175"/>
          <p14:tracePt t="8666" x="7910513" y="1781175"/>
          <p14:tracePt t="8681" x="7926388" y="1781175"/>
          <p14:tracePt t="8690" x="7942263" y="1781175"/>
          <p14:tracePt t="8698" x="7958138" y="1781175"/>
          <p14:tracePt t="8716" x="7974013" y="1781175"/>
          <p14:tracePt t="8724" x="7991475" y="1781175"/>
          <p14:tracePt t="8741" x="8007350" y="1781175"/>
          <p14:tracePt t="8748" x="8023225" y="1781175"/>
          <p14:tracePt t="8765" x="8039100" y="1781175"/>
          <p14:tracePt t="8777" x="8054975" y="1781175"/>
          <p14:tracePt t="8809" x="8070850" y="1781175"/>
          <p14:tracePt t="8865" x="8088313" y="1781175"/>
          <p14:tracePt t="8904" x="8104188" y="1765300"/>
          <p14:tracePt t="8922" x="8120063" y="1765300"/>
          <p14:tracePt t="8941" x="8135938" y="1765300"/>
          <p14:tracePt t="8949" x="8151813" y="1765300"/>
          <p14:tracePt t="8966" x="8167688" y="1765300"/>
          <p14:tracePt t="8974" x="8185150" y="1749425"/>
          <p14:tracePt t="8982" x="8208963" y="1749425"/>
          <p14:tracePt t="8999" x="8224838" y="1749425"/>
          <p14:tracePt t="9016" x="8240713" y="1749425"/>
          <p14:tracePt t="9032" x="8256588" y="1749425"/>
          <p14:tracePt t="9049" x="8272463" y="1749425"/>
          <p14:tracePt t="9176" x="8256588" y="1749425"/>
          <p14:tracePt t="9184" x="8240713" y="1749425"/>
          <p14:tracePt t="9192" x="8208963" y="1765300"/>
          <p14:tracePt t="9200" x="8088313" y="1781175"/>
          <p14:tracePt t="9208" x="8039100" y="1797050"/>
          <p14:tracePt t="9216" x="7926388" y="1828800"/>
          <p14:tracePt t="9223" x="7805738" y="1878013"/>
          <p14:tracePt t="9232" x="7659688" y="1925638"/>
          <p14:tracePt t="9240" x="7515225" y="1974850"/>
          <p14:tracePt t="9248" x="7378700" y="2030413"/>
          <p14:tracePt t="9257" x="7185025" y="2111375"/>
          <p14:tracePt t="9265" x="7054850" y="2159000"/>
          <p14:tracePt t="9273" x="6918325" y="2208213"/>
          <p14:tracePt t="9282" x="6870700" y="2224088"/>
          <p14:tracePt t="9291" x="6789738" y="2255838"/>
          <p14:tracePt t="9298" x="6692900" y="2289175"/>
          <p14:tracePt t="9308" x="6619875" y="2320925"/>
          <p14:tracePt t="9315" x="6572250" y="2360613"/>
          <p14:tracePt t="9323" x="6538913" y="2378075"/>
          <p14:tracePt t="9332" x="6491288" y="2393950"/>
          <p14:tracePt t="9340" x="6475413" y="2409825"/>
          <p14:tracePt t="9349" x="6442075" y="2425700"/>
          <p14:tracePt t="9357" x="6426200" y="2425700"/>
          <p14:tracePt t="9365" x="6410325" y="2441575"/>
          <p14:tracePt t="9373" x="6394450" y="2457450"/>
          <p14:tracePt t="9382" x="6378575" y="2473325"/>
          <p14:tracePt t="9391" x="6362700" y="2490788"/>
          <p14:tracePt t="9398" x="6345238" y="2490788"/>
          <p14:tracePt t="9407" x="6345238" y="2506663"/>
          <p14:tracePt t="9415" x="6329363" y="2522538"/>
          <p14:tracePt t="9440" x="6329363" y="2538413"/>
          <p14:tracePt t="9441" x="6313488" y="2538413"/>
          <p14:tracePt t="9598" x="6329363" y="2538413"/>
          <p14:tracePt t="9654" x="6345238" y="2538413"/>
          <p14:tracePt t="9686" x="6362700" y="2522538"/>
          <p14:tracePt t="9718" x="6378575" y="2522538"/>
          <p14:tracePt t="9747" x="6394450" y="2522538"/>
          <p14:tracePt t="9765" x="6410325" y="2522538"/>
          <p14:tracePt t="9789" x="6426200" y="2522538"/>
          <p14:tracePt t="9806" x="6442075" y="2522538"/>
          <p14:tracePt t="9815" x="6459538" y="2522538"/>
          <p14:tracePt t="9831" x="6475413" y="2522538"/>
          <p14:tracePt t="9841" x="6491288" y="2522538"/>
          <p14:tracePt t="9849" x="6507163" y="2522538"/>
          <p14:tracePt t="9857" x="6523038" y="2522538"/>
          <p14:tracePt t="9864" x="6538913" y="2522538"/>
          <p14:tracePt t="9875" x="6572250" y="2522538"/>
          <p14:tracePt t="9882" x="6588125" y="2506663"/>
          <p14:tracePt t="9890" x="6619875" y="2506663"/>
          <p14:tracePt t="9898" x="6635750" y="2506663"/>
          <p14:tracePt t="9908" x="6677025" y="2506663"/>
          <p14:tracePt t="9914" x="6708775" y="2506663"/>
          <p14:tracePt t="9923" x="6724650" y="2506663"/>
          <p14:tracePt t="9931" x="6757988" y="2506663"/>
          <p14:tracePt t="9940" x="6789738" y="2490788"/>
          <p14:tracePt t="9948" x="6821488" y="2490788"/>
          <p14:tracePt t="9956" x="6837363" y="2490788"/>
          <p14:tracePt t="9966" x="6853238" y="2490788"/>
          <p14:tracePt t="9973" x="6870700" y="2490788"/>
          <p14:tracePt t="9982" x="6886575" y="2490788"/>
          <p14:tracePt t="9990" x="6902450" y="2490788"/>
          <p14:tracePt t="9998" x="6918325" y="2490788"/>
          <p14:tracePt t="10006" x="6934200" y="2490788"/>
          <p14:tracePt t="10016" x="6950075" y="2490788"/>
          <p14:tracePt t="10031" x="6967538" y="2490788"/>
          <p14:tracePt t="10048" x="6983413" y="2490788"/>
          <p14:tracePt t="10066" x="6999288" y="2490788"/>
          <p14:tracePt t="10077" x="7015163" y="2490788"/>
          <p14:tracePt t="10101" x="7031038" y="2490788"/>
          <p14:tracePt t="10188" x="7015163" y="2490788"/>
          <p14:tracePt t="10204" x="6999288" y="2506663"/>
          <p14:tracePt t="10212" x="6967538" y="2506663"/>
          <p14:tracePt t="10220" x="6950075" y="2506663"/>
          <p14:tracePt t="10228" x="6902450" y="2522538"/>
          <p14:tracePt t="10236" x="6870700" y="2538413"/>
          <p14:tracePt t="10244" x="6805613" y="2570163"/>
          <p14:tracePt t="10252" x="6740525" y="2587625"/>
          <p14:tracePt t="10260" x="6724650" y="2603500"/>
          <p14:tracePt t="10268" x="6619875" y="2635250"/>
          <p14:tracePt t="10276" x="6588125" y="2651125"/>
          <p14:tracePt t="10284" x="6538913" y="2667000"/>
          <p14:tracePt t="10292" x="6491288" y="2700338"/>
          <p14:tracePt t="10300" x="6459538" y="2724150"/>
          <p14:tracePt t="10308" x="6410325" y="2740025"/>
          <p14:tracePt t="10316" x="6394450" y="2755900"/>
          <p14:tracePt t="10324" x="6378575" y="2755900"/>
          <p14:tracePt t="10332" x="6362700" y="2771775"/>
          <p14:tracePt t="10341" x="6345238" y="2771775"/>
          <p14:tracePt t="10349" x="6345238" y="2787650"/>
          <p14:tracePt t="10363" x="6329363" y="2787650"/>
          <p14:tracePt t="10381" x="6329363" y="2805113"/>
          <p14:tracePt t="10427" x="6329363" y="2820988"/>
          <p14:tracePt t="10491" x="6329363" y="2836863"/>
          <p14:tracePt t="10531" x="6345238" y="2836863"/>
          <p14:tracePt t="10555" x="6362700" y="2852738"/>
          <p14:tracePt t="10571" x="6378575" y="2852738"/>
          <p14:tracePt t="10587" x="6394450" y="2852738"/>
          <p14:tracePt t="10595" x="6410325" y="2868613"/>
          <p14:tracePt t="10603" x="6426200" y="2868613"/>
          <p14:tracePt t="10611" x="6442075" y="2868613"/>
          <p14:tracePt t="10619" x="6459538" y="2868613"/>
          <p14:tracePt t="10627" x="6475413" y="2884488"/>
          <p14:tracePt t="10641" x="6491288" y="2884488"/>
          <p14:tracePt t="10648" x="6507163" y="2884488"/>
          <p14:tracePt t="10657" x="6523038" y="2900363"/>
          <p14:tracePt t="10674" x="6538913" y="2900363"/>
          <p14:tracePt t="10682" x="6556375" y="2917825"/>
          <p14:tracePt t="10698" x="6572250" y="2917825"/>
          <p14:tracePt t="10723" x="6588125" y="2933700"/>
          <p14:tracePt t="10794" x="6588125" y="2949575"/>
          <p14:tracePt t="10826" x="6572250" y="2949575"/>
          <p14:tracePt t="10850" x="6572250" y="2965450"/>
          <p14:tracePt t="10858" x="6556375" y="2965450"/>
          <p14:tracePt t="10874" x="6538913" y="2981325"/>
          <p14:tracePt t="10890" x="6523038" y="2981325"/>
          <p14:tracePt t="10906" x="6507163" y="2981325"/>
          <p14:tracePt t="10914" x="6507163" y="2997200"/>
          <p14:tracePt t="10930" x="6491288" y="2997200"/>
          <p14:tracePt t="10953" x="6475413" y="2997200"/>
          <p14:tracePt t="10985" x="6475413" y="3014663"/>
          <p14:tracePt t="11001" x="6459538" y="3014663"/>
          <p14:tracePt t="11041" x="6442075" y="3014663"/>
          <p14:tracePt t="11057" x="6426200" y="3030538"/>
          <p14:tracePt t="11082" x="6410325" y="3030538"/>
          <p14:tracePt t="11090" x="6394450" y="3046413"/>
          <p14:tracePt t="11107" x="6378575" y="3062288"/>
          <p14:tracePt t="11116" x="6362700" y="3062288"/>
          <p14:tracePt t="11124" x="6345238" y="3086100"/>
          <p14:tracePt t="11132" x="6329363" y="3086100"/>
          <p14:tracePt t="11140" x="6297613" y="3119438"/>
          <p14:tracePt t="11149" x="6273800" y="3119438"/>
          <p14:tracePt t="11156" x="6257925" y="3135313"/>
          <p14:tracePt t="11165" x="6224588" y="3151188"/>
          <p14:tracePt t="11174" x="6208713" y="3167063"/>
          <p14:tracePt t="11181" x="6192838" y="3167063"/>
          <p14:tracePt t="11191" x="6161088" y="3182938"/>
          <p14:tracePt t="11198" x="6143625" y="3198813"/>
          <p14:tracePt t="11207" x="6111875" y="3214688"/>
          <p14:tracePt t="11215" x="6096000" y="3214688"/>
          <p14:tracePt t="11225" x="6080125" y="3248025"/>
          <p14:tracePt t="11232" x="6064250" y="3263900"/>
          <p14:tracePt t="11240" x="6048375" y="3263900"/>
          <p14:tracePt t="11249" x="6015038" y="3295650"/>
          <p14:tracePt t="11257" x="5999163" y="3311525"/>
          <p14:tracePt t="11265" x="5967413" y="3328988"/>
          <p14:tracePt t="11274" x="5951538" y="3344863"/>
          <p14:tracePt t="11283" x="5934075" y="3360738"/>
          <p14:tracePt t="11289" x="5918200" y="3376613"/>
          <p14:tracePt t="11300" x="5894388" y="3376613"/>
          <p14:tracePt t="11306" x="5878513" y="3392488"/>
          <p14:tracePt t="11325" x="5862638" y="3392488"/>
          <p14:tracePt t="11333" x="5862638" y="3408363"/>
          <p14:tracePt t="11353" x="5846763" y="3433763"/>
          <p14:tracePt t="11400" x="5846763" y="3449638"/>
          <p14:tracePt t="11408" x="5829300" y="3449638"/>
          <p14:tracePt t="11439" x="5829300" y="3465513"/>
          <p14:tracePt t="11448" x="5813425" y="3465513"/>
          <p14:tracePt t="11487" x="5813425" y="3481388"/>
          <p14:tracePt t="11511" x="5797550" y="3497263"/>
          <p14:tracePt t="11543" x="5781675" y="3513138"/>
          <p14:tracePt t="11575" x="5781675" y="3529013"/>
          <p14:tracePt t="11615" x="5765800" y="3529013"/>
          <p14:tracePt t="11742" x="5765800" y="3546475"/>
          <p14:tracePt t="11990" x="5781675" y="3546475"/>
          <p14:tracePt t="12046" x="5797550" y="3546475"/>
          <p14:tracePt t="12085" x="5813425" y="3546475"/>
          <p14:tracePt t="12109" x="5829300" y="3546475"/>
          <p14:tracePt t="12141" x="5846763" y="3546475"/>
          <p14:tracePt t="12165" x="5862638" y="3546475"/>
          <p14:tracePt t="12189" x="5878513" y="3546475"/>
          <p14:tracePt t="12205" x="5894388" y="3546475"/>
          <p14:tracePt t="12221" x="5918200" y="3546475"/>
          <p14:tracePt t="12245" x="5934075" y="3546475"/>
          <p14:tracePt t="12253" x="5951538" y="3546475"/>
          <p14:tracePt t="12269" x="5967413" y="3546475"/>
          <p14:tracePt t="12277" x="5983288" y="3546475"/>
          <p14:tracePt t="12285" x="5999163" y="3546475"/>
          <p14:tracePt t="12307" x="6015038" y="3546475"/>
          <p14:tracePt t="12316" x="6030913" y="3546475"/>
          <p14:tracePt t="12324" x="6048375" y="3546475"/>
          <p14:tracePt t="12332" x="6064250" y="3546475"/>
          <p14:tracePt t="12340" x="6080125" y="3546475"/>
          <p14:tracePt t="12357" x="6111875" y="3546475"/>
          <p14:tracePt t="12365" x="6127750" y="3546475"/>
          <p14:tracePt t="12375" x="6143625" y="3546475"/>
          <p14:tracePt t="12382" x="6161088" y="3546475"/>
          <p14:tracePt t="12391" x="6176963" y="3546475"/>
          <p14:tracePt t="12399" x="6192838" y="3546475"/>
          <p14:tracePt t="12407" x="6208713" y="3546475"/>
          <p14:tracePt t="12416" x="6240463" y="3546475"/>
          <p14:tracePt t="12423" x="6257925" y="3546475"/>
          <p14:tracePt t="12426" x="6273800" y="3546475"/>
          <p14:tracePt t="12433" x="6297613" y="3546475"/>
          <p14:tracePt t="12441" x="6313488" y="3546475"/>
          <p14:tracePt t="12449" x="6345238" y="3546475"/>
          <p14:tracePt t="12456" x="6362700" y="3546475"/>
          <p14:tracePt t="12464" x="6378575" y="3546475"/>
          <p14:tracePt t="12474" x="6410325" y="3546475"/>
          <p14:tracePt t="12482" x="6426200" y="3546475"/>
          <p14:tracePt t="12490" x="6459538" y="3546475"/>
          <p14:tracePt t="12498" x="6475413" y="3546475"/>
          <p14:tracePt t="12507" x="6507163" y="3546475"/>
          <p14:tracePt t="12514" x="6523038" y="3546475"/>
          <p14:tracePt t="12525" x="6538913" y="3546475"/>
          <p14:tracePt t="12532" x="6572250" y="3546475"/>
          <p14:tracePt t="12549" x="6588125" y="3546475"/>
          <p14:tracePt t="12556" x="6604000" y="3546475"/>
          <p14:tracePt t="12566" x="6619875" y="3546475"/>
          <p14:tracePt t="12584" x="6635750" y="3546475"/>
          <p14:tracePt t="12594" x="6651625" y="3546475"/>
          <p14:tracePt t="12615" x="6677025" y="3546475"/>
          <p14:tracePt t="12624" x="6692900" y="3546475"/>
          <p14:tracePt t="12642" x="6708775" y="3546475"/>
          <p14:tracePt t="12649" x="6724650" y="3546475"/>
          <p14:tracePt t="12658" x="6740525" y="3546475"/>
          <p14:tracePt t="12666" x="6757988" y="3546475"/>
          <p14:tracePt t="12673" x="6773863" y="3546475"/>
          <p14:tracePt t="12682" x="6773863" y="3562350"/>
          <p14:tracePt t="12690" x="6789738" y="3562350"/>
          <p14:tracePt t="12698" x="6805613" y="3562350"/>
          <p14:tracePt t="12707" x="6821488" y="3562350"/>
          <p14:tracePt t="12717" x="6837363" y="3562350"/>
          <p14:tracePt t="12724" x="6853238" y="3578225"/>
          <p14:tracePt t="12733" x="6870700" y="3578225"/>
          <p14:tracePt t="12748" x="6886575" y="3578225"/>
          <p14:tracePt t="12756" x="6902450" y="3594100"/>
          <p14:tracePt t="12773" x="6918325" y="3594100"/>
          <p14:tracePt t="12774" x="6918325" y="3609975"/>
          <p14:tracePt t="12786" x="6934200" y="3609975"/>
          <p14:tracePt t="12795" x="6950075" y="3609975"/>
          <p14:tracePt t="12800" x="6950075" y="3625850"/>
          <p14:tracePt t="12807" x="6967538" y="3625850"/>
          <p14:tracePt t="12816" x="6983413" y="3625850"/>
          <p14:tracePt t="12823" x="6983413" y="3643313"/>
          <p14:tracePt t="12832" x="6999288" y="3643313"/>
          <p14:tracePt t="12840" x="7015163" y="3643313"/>
          <p14:tracePt t="12848" x="7015163" y="3659188"/>
          <p14:tracePt t="12868" x="7031038" y="3675063"/>
          <p14:tracePt t="12883" x="7054850" y="3690938"/>
          <p14:tracePt t="12914" x="7054850" y="3706813"/>
          <p14:tracePt t="12946" x="7054850" y="3722688"/>
          <p14:tracePt t="12962" x="7054850" y="3738563"/>
          <p14:tracePt t="12994" x="7054850" y="3756025"/>
          <p14:tracePt t="13010" x="7054850" y="3771900"/>
          <p14:tracePt t="13042" x="7054850" y="3795713"/>
          <p14:tracePt t="13066" x="7054850" y="3811588"/>
          <p14:tracePt t="13106" x="7054850" y="3827463"/>
          <p14:tracePt t="13153" x="7054850" y="3843338"/>
          <p14:tracePt t="13170" x="7072313" y="3843338"/>
          <p14:tracePt t="13178" x="7088188" y="3860800"/>
          <p14:tracePt t="13194" x="7104063" y="3860800"/>
          <p14:tracePt t="13202" x="7119938" y="3876675"/>
          <p14:tracePt t="13209" x="7135813" y="3876675"/>
          <p14:tracePt t="13218" x="7151688" y="3876675"/>
          <p14:tracePt t="13225" x="7169150" y="3892550"/>
          <p14:tracePt t="13241" x="7185025" y="3892550"/>
          <p14:tracePt t="13248" x="7200900" y="3908425"/>
          <p14:tracePt t="13257" x="7232650" y="3924300"/>
          <p14:tracePt t="13265" x="7248525" y="3924300"/>
          <p14:tracePt t="13273" x="7265988" y="3924300"/>
          <p14:tracePt t="13282" x="7297738" y="3940175"/>
          <p14:tracePt t="13290" x="7313613" y="3940175"/>
          <p14:tracePt t="13298" x="7329488" y="3957638"/>
          <p14:tracePt t="13306" x="7361238" y="3957638"/>
          <p14:tracePt t="13315" x="7378700" y="3957638"/>
          <p14:tracePt t="13324" x="7394575" y="3957638"/>
          <p14:tracePt t="13331" x="7434263" y="3957638"/>
          <p14:tracePt t="13340" x="7450138" y="3957638"/>
          <p14:tracePt t="13348" x="7483475" y="3973513"/>
          <p14:tracePt t="13357" x="7499350" y="3973513"/>
          <p14:tracePt t="13365" x="7531100" y="3973513"/>
          <p14:tracePt t="13375" x="7562850" y="3973513"/>
          <p14:tracePt t="13383" x="7580313" y="3973513"/>
          <p14:tracePt t="13390" x="7596188" y="3989388"/>
          <p14:tracePt t="13398" x="7612063" y="3989388"/>
          <p14:tracePt t="13407" x="7627938" y="3989388"/>
          <p14:tracePt t="13417" x="7643813" y="3989388"/>
          <p14:tracePt t="13423" x="7677150" y="3989388"/>
          <p14:tracePt t="13439" x="7693025" y="3989388"/>
          <p14:tracePt t="13457" x="7693025" y="4005263"/>
          <p14:tracePt t="13469" x="7708900" y="4005263"/>
          <p14:tracePt t="13496" x="7724775" y="4005263"/>
          <p14:tracePt t="13557" x="7724775" y="4021138"/>
          <p14:tracePt t="13616" x="7708900" y="4021138"/>
          <p14:tracePt t="13632" x="7693025" y="4021138"/>
          <p14:tracePt t="13649" x="7659688" y="4021138"/>
          <p14:tracePt t="13665" x="7643813" y="4021138"/>
          <p14:tracePt t="13673" x="7627938" y="4021138"/>
          <p14:tracePt t="13683" x="7612063" y="4021138"/>
          <p14:tracePt t="13689" x="7596188" y="4021138"/>
          <p14:tracePt t="13699" x="7580313" y="4037013"/>
          <p14:tracePt t="13707" x="7562850" y="4037013"/>
          <p14:tracePt t="13724" x="7531100" y="4037013"/>
          <p14:tracePt t="13740" x="7515225" y="4037013"/>
          <p14:tracePt t="13749" x="7499350" y="4037013"/>
          <p14:tracePt t="13757" x="7483475" y="4037013"/>
          <p14:tracePt t="13764" x="7466013" y="4037013"/>
          <p14:tracePt t="13773" x="7450138" y="4037013"/>
          <p14:tracePt t="13781" x="7434263" y="4037013"/>
          <p14:tracePt t="13798" x="7410450" y="4037013"/>
          <p14:tracePt t="13807" x="7394575" y="4037013"/>
          <p14:tracePt t="13816" x="7378700" y="4037013"/>
          <p14:tracePt t="13832" x="7361238" y="4037013"/>
          <p14:tracePt t="13840" x="7345363" y="4037013"/>
          <p14:tracePt t="13849" x="7329488" y="4037013"/>
          <p14:tracePt t="13881" x="7313613" y="4037013"/>
          <p14:tracePt t="13911" x="7297738" y="4037013"/>
          <p14:tracePt t="14023" x="7297738" y="4021138"/>
          <p14:tracePt t="14079" x="7297738" y="4005263"/>
          <p14:tracePt t="14118" x="7297738" y="3989388"/>
          <p14:tracePt t="14142" x="7297738" y="3973513"/>
          <p14:tracePt t="14174" x="7297738" y="3957638"/>
          <p14:tracePt t="14191" x="7297738" y="3940175"/>
          <p14:tracePt t="14224" x="7297738" y="3924300"/>
          <p14:tracePt t="14248" x="7313613" y="3908425"/>
          <p14:tracePt t="14264" x="7313613" y="3892550"/>
          <p14:tracePt t="14274" x="7329488" y="3892550"/>
          <p14:tracePt t="14282" x="7329488" y="3876675"/>
          <p14:tracePt t="14298" x="7345363" y="3860800"/>
          <p14:tracePt t="14307" x="7361238" y="3860800"/>
          <p14:tracePt t="14316" x="7361238" y="3843338"/>
          <p14:tracePt t="14323" x="7378700" y="3827463"/>
          <p14:tracePt t="14331" x="7378700" y="3811588"/>
          <p14:tracePt t="14341" x="7394575" y="3795713"/>
          <p14:tracePt t="14356" x="7410450" y="3771900"/>
          <p14:tracePt t="14366" x="7410450" y="3756025"/>
          <p14:tracePt t="14373" x="7434263" y="3756025"/>
          <p14:tracePt t="14382" x="7434263" y="3738563"/>
          <p14:tracePt t="14390" x="7450138" y="3722688"/>
          <p14:tracePt t="14398" x="7450138" y="3706813"/>
          <p14:tracePt t="14407" x="7466013" y="3690938"/>
          <p14:tracePt t="14415" x="7483475" y="3675063"/>
          <p14:tracePt t="14423" x="7483475" y="3659188"/>
          <p14:tracePt t="14432" x="7499350" y="3643313"/>
          <p14:tracePt t="14440" x="7499350" y="3625850"/>
          <p14:tracePt t="14449" x="7499350" y="3609975"/>
          <p14:tracePt t="14456" x="7515225" y="3594100"/>
          <p14:tracePt t="14469" x="7515225" y="3578225"/>
          <p14:tracePt t="14478" x="7531100" y="3562350"/>
          <p14:tracePt t="14491" x="7531100" y="3546475"/>
          <p14:tracePt t="14509" x="7531100" y="3529013"/>
          <p14:tracePt t="14541" x="7531100" y="3513138"/>
          <p14:tracePt t="14588" x="7531100" y="3497263"/>
          <p14:tracePt t="14644" x="7531100" y="3481388"/>
          <p14:tracePt t="14676" x="7531100" y="3465513"/>
          <p14:tracePt t="14708" x="7515225" y="3449638"/>
          <p14:tracePt t="14724" x="7515225" y="3433763"/>
          <p14:tracePt t="14732" x="7499350" y="3433763"/>
          <p14:tracePt t="14740" x="7499350" y="3408363"/>
          <p14:tracePt t="14757" x="7483475" y="3392488"/>
          <p14:tracePt t="14765" x="7483475" y="3376613"/>
          <p14:tracePt t="14773" x="7483475" y="3360738"/>
          <p14:tracePt t="14782" x="7466013" y="3360738"/>
          <p14:tracePt t="14790" x="7466013" y="3344863"/>
          <p14:tracePt t="14799" x="7466013" y="3328988"/>
          <p14:tracePt t="14815" x="7450138" y="3311525"/>
          <p14:tracePt t="14832" x="7450138" y="3295650"/>
          <p14:tracePt t="14840" x="7450138" y="3279775"/>
          <p14:tracePt t="14856" x="7450138" y="3263900"/>
          <p14:tracePt t="14866" x="7434263" y="3248025"/>
          <p14:tracePt t="14883" x="7434263" y="3232150"/>
          <p14:tracePt t="14890" x="7434263" y="3214688"/>
          <p14:tracePt t="14909" x="7434263" y="3198813"/>
          <p14:tracePt t="14931" x="7434263" y="3182938"/>
          <p14:tracePt t="14939" x="7410450" y="3182938"/>
          <p14:tracePt t="14987" x="7410450" y="3167063"/>
          <p14:tracePt t="15904" x="7410450" y="3151188"/>
          <p14:tracePt t="15920" x="7410450" y="3135313"/>
          <p14:tracePt t="15928" x="7410450" y="3119438"/>
          <p14:tracePt t="15944" x="7394575" y="3119438"/>
          <p14:tracePt t="15952" x="7394575" y="3101975"/>
          <p14:tracePt t="15968" x="7394575" y="3086100"/>
          <p14:tracePt t="16000" x="7394575" y="3062288"/>
          <p14:tracePt t="16015" x="7378700" y="3062288"/>
          <p14:tracePt t="16032" x="7378700" y="3046413"/>
          <p14:tracePt t="16063" x="7361238" y="3046413"/>
          <p14:tracePt t="16071" x="7361238" y="3030538"/>
          <p14:tracePt t="16095" x="7361238" y="3014663"/>
          <p14:tracePt t="16127" x="7345363" y="2997200"/>
          <p14:tracePt t="16159" x="7329488" y="2981325"/>
          <p14:tracePt t="16183" x="7329488" y="2965450"/>
          <p14:tracePt t="16199" x="7313613" y="2965450"/>
          <p14:tracePt t="16224" x="7313613" y="2949575"/>
          <p14:tracePt t="16255" x="7297738" y="2933700"/>
          <p14:tracePt t="16295" x="7281863" y="2917825"/>
          <p14:tracePt t="16329" x="7281863" y="2900363"/>
          <p14:tracePt t="16350" x="7265988" y="2884488"/>
          <p14:tracePt t="16406" x="7265988" y="2868613"/>
          <p14:tracePt t="16454" x="7265988" y="2852738"/>
          <p14:tracePt t="16486" x="7265988" y="2836863"/>
          <p14:tracePt t="16502" x="7248525" y="2836863"/>
          <p14:tracePt t="16510" x="7248525" y="2820988"/>
          <p14:tracePt t="16534" x="7248525" y="2805113"/>
          <p14:tracePt t="16566" x="7248525" y="2787650"/>
          <p14:tracePt t="16581" x="7248525" y="2771775"/>
          <p14:tracePt t="16590" x="7232650" y="2755900"/>
          <p14:tracePt t="16607" x="7232650" y="2740025"/>
          <p14:tracePt t="16624" x="7232650" y="2724150"/>
          <p14:tracePt t="16632" x="7232650" y="2700338"/>
          <p14:tracePt t="16648" x="7232650" y="2682875"/>
          <p14:tracePt t="16664" x="7216775" y="2667000"/>
          <p14:tracePt t="16673" x="7216775" y="2651125"/>
          <p14:tracePt t="16689" x="7216775" y="2635250"/>
          <p14:tracePt t="16706" x="7216775" y="2619375"/>
          <p14:tracePt t="16716" x="7216775" y="2603500"/>
          <p14:tracePt t="16732" x="7216775" y="2587625"/>
          <p14:tracePt t="16741" x="7216775" y="2570163"/>
          <p14:tracePt t="16748" x="7216775" y="2554288"/>
          <p14:tracePt t="16765" x="7216775" y="2538413"/>
          <p14:tracePt t="16774" x="7216775" y="2522538"/>
          <p14:tracePt t="16782" x="7216775" y="2506663"/>
          <p14:tracePt t="16806" x="7216775" y="2490788"/>
          <p14:tracePt t="16821" x="7216775" y="2473325"/>
          <p14:tracePt t="16846" x="7216775" y="2457450"/>
          <p14:tracePt t="16892" x="7216775" y="2441575"/>
          <p14:tracePt t="17339" x="7200900" y="2441575"/>
          <p14:tracePt t="17347" x="7169150" y="2441575"/>
          <p14:tracePt t="17355" x="7119938" y="2441575"/>
          <p14:tracePt t="17363" x="7072313" y="2441575"/>
          <p14:tracePt t="17371" x="7015163" y="2425700"/>
          <p14:tracePt t="17381" x="6950075" y="2409825"/>
          <p14:tracePt t="17388" x="6886575" y="2393950"/>
          <p14:tracePt t="17396" x="6821488" y="2378075"/>
          <p14:tracePt t="17404" x="6740525" y="2360613"/>
          <p14:tracePt t="17412" x="6651625" y="2336800"/>
          <p14:tracePt t="17419" x="6572250" y="2320925"/>
          <p14:tracePt t="17427" x="6459538" y="2320925"/>
          <p14:tracePt t="17435" x="6378575" y="2305050"/>
          <p14:tracePt t="17443" x="6273800" y="2289175"/>
          <p14:tracePt t="17457" x="6192838" y="2289175"/>
          <p14:tracePt t="17465" x="6096000" y="2289175"/>
          <p14:tracePt t="17473" x="6015038" y="2273300"/>
          <p14:tracePt t="17483" x="5951538" y="2273300"/>
          <p14:tracePt t="17491" x="5862638" y="2273300"/>
          <p14:tracePt t="17499" x="5813425" y="2273300"/>
          <p14:tracePt t="17506" x="5716588" y="2273300"/>
          <p14:tracePt t="17516" x="5653088" y="2273300"/>
          <p14:tracePt t="17523" x="5588000" y="2273300"/>
          <p14:tracePt t="17532" x="5540375" y="2273300"/>
          <p14:tracePt t="17541" x="5483225" y="2273300"/>
          <p14:tracePt t="17551" x="5418138" y="2273300"/>
          <p14:tracePt t="17558" x="5370513" y="2273300"/>
          <p14:tracePt t="17565" x="5305425" y="2273300"/>
          <p14:tracePt t="17573" x="5257800" y="2273300"/>
          <p14:tracePt t="17583" x="5224463" y="2273300"/>
          <p14:tracePt t="17590" x="5176838" y="2255838"/>
          <p14:tracePt t="17600" x="5137150" y="2255838"/>
          <p14:tracePt t="17608" x="5087938" y="2255838"/>
          <p14:tracePt t="17615" x="5056188" y="2239963"/>
          <p14:tracePt t="17625" x="5022850" y="2239963"/>
          <p14:tracePt t="17634" x="4959350" y="2224088"/>
          <p14:tracePt t="17640" x="4926013" y="2208213"/>
          <p14:tracePt t="17648" x="4894263" y="2192338"/>
          <p14:tracePt t="17659" x="4862513" y="2176463"/>
          <p14:tracePt t="17666" x="4830763" y="2176463"/>
          <p14:tracePt t="17674" x="4813300" y="2176463"/>
          <p14:tracePt t="17683" x="4797425" y="2159000"/>
          <p14:tracePt t="17690" x="4757738" y="2143125"/>
          <p14:tracePt t="17699" x="4741863" y="2143125"/>
          <p14:tracePt t="17707" x="4725988" y="2127250"/>
          <p14:tracePt t="17718" x="4708525" y="2127250"/>
          <p14:tracePt t="17724" x="4692650" y="2111375"/>
          <p14:tracePt t="17732" x="4676775" y="2111375"/>
          <p14:tracePt t="17740" x="4660900" y="2095500"/>
          <p14:tracePt t="17749" x="4629150" y="2095500"/>
          <p14:tracePt t="17757" x="4611688" y="2079625"/>
          <p14:tracePt t="17767" x="4579938" y="2063750"/>
          <p14:tracePt t="17774" x="4564063" y="2046288"/>
          <p14:tracePt t="17782" x="4548188" y="2046288"/>
          <p14:tracePt t="17790" x="4514850" y="2030413"/>
          <p14:tracePt t="17800" x="4498975" y="2030413"/>
          <p14:tracePt t="17808" x="4483100" y="2014538"/>
          <p14:tracePt t="17815" x="4451350" y="2014538"/>
          <p14:tracePt t="17824" x="4435475" y="1998663"/>
          <p14:tracePt t="17833" x="4402138" y="1998663"/>
          <p14:tracePt t="17842" x="4362450" y="1998663"/>
          <p14:tracePt t="17849" x="4346575" y="1974850"/>
          <p14:tracePt t="17857" x="4313238" y="1974850"/>
          <p14:tracePt t="17866" x="4297363" y="1958975"/>
          <p14:tracePt t="17874" x="4281488" y="1958975"/>
          <p14:tracePt t="17882" x="4265613" y="1958975"/>
          <p14:tracePt t="17891" x="4249738" y="1941513"/>
          <p14:tracePt t="17899" x="4233863" y="1925638"/>
          <p14:tracePt t="17907" x="4217988" y="1925638"/>
          <p14:tracePt t="17915" x="4200525" y="1909763"/>
          <p14:tracePt t="17924" x="4184650" y="1909763"/>
          <p14:tracePt t="17932" x="4168775" y="1893888"/>
          <p14:tracePt t="17940" x="4152900" y="1893888"/>
          <p14:tracePt t="17958" x="4137025" y="1878013"/>
          <p14:tracePt t="17966" x="4121150" y="1878013"/>
          <p14:tracePt t="17982" x="4121150" y="1862138"/>
          <p14:tracePt t="17990" x="4103688" y="1862138"/>
          <p14:tracePt t="18018" x="4087813" y="1844675"/>
          <p14:tracePt t="18025" x="4087813" y="1828800"/>
          <p14:tracePt t="18049" x="4071938" y="1828800"/>
          <p14:tracePt t="18057" x="4071938" y="1812925"/>
          <p14:tracePt t="18073" x="4056063" y="1797050"/>
          <p14:tracePt t="18089" x="4056063" y="1781175"/>
          <p14:tracePt t="18120" x="4056063" y="1765300"/>
          <p14:tracePt t="18136" x="4040188" y="1765300"/>
          <p14:tracePt t="18782" x="4024313" y="1765300"/>
          <p14:tracePt t="18798" x="4006850" y="1765300"/>
          <p14:tracePt t="18807" x="3983038" y="1765300"/>
          <p14:tracePt t="18815" x="3967163" y="1781175"/>
          <p14:tracePt t="18824" x="3935413" y="1781175"/>
          <p14:tracePt t="18832" x="3902075" y="1781175"/>
          <p14:tracePt t="18840" x="3870325" y="1797050"/>
          <p14:tracePt t="18849" x="3805238" y="1797050"/>
          <p14:tracePt t="18857" x="3773488" y="1797050"/>
          <p14:tracePt t="18864" x="3741738" y="1797050"/>
          <p14:tracePt t="18874" x="3709988" y="1797050"/>
          <p14:tracePt t="18882" x="3660775" y="1797050"/>
          <p14:tracePt t="18891" x="3629025" y="1797050"/>
          <p14:tracePt t="18898" x="3603625" y="1797050"/>
          <p14:tracePt t="18916" x="3587750" y="1812925"/>
          <p14:tracePt t="18923" x="3571875" y="1812925"/>
          <p14:tracePt t="18941" x="3571875" y="1828800"/>
          <p14:tracePt t="19332" x="3540125" y="1828800"/>
          <p14:tracePt t="19340" x="3490913" y="1812925"/>
          <p14:tracePt t="19348" x="3459163" y="1797050"/>
          <p14:tracePt t="19356" x="3394075" y="1781175"/>
          <p14:tracePt t="19365" x="3362325" y="1765300"/>
          <p14:tracePt t="19373" x="3314700" y="1749425"/>
          <p14:tracePt t="19382" x="3249613" y="1731963"/>
          <p14:tracePt t="19389" x="3192463" y="1716088"/>
          <p14:tracePt t="19399" x="3144838" y="1684338"/>
          <p14:tracePt t="19407" x="3095625" y="1668463"/>
          <p14:tracePt t="19414" x="3063875" y="1652588"/>
          <p14:tracePt t="19423" x="3016250" y="1636713"/>
          <p14:tracePt t="19431" x="2967038" y="1611313"/>
          <p14:tracePt t="19441" x="2935288" y="1595438"/>
          <p14:tracePt t="19448" x="2886075" y="1579563"/>
          <p14:tracePt t="19456" x="2870200" y="1563688"/>
          <p14:tracePt t="19466" x="2814638" y="1563688"/>
          <p14:tracePt t="19473" x="2781300" y="1547813"/>
          <p14:tracePt t="19481" x="2765425" y="1531938"/>
          <p14:tracePt t="19490" x="2733675" y="1531938"/>
          <p14:tracePt t="19499" x="2701925" y="1514475"/>
          <p14:tracePt t="19507" x="2684463" y="1514475"/>
          <p14:tracePt t="19516" x="2652713" y="1514475"/>
          <p14:tracePt t="19523" x="2636838" y="1514475"/>
          <p14:tracePt t="19532" x="2605088" y="1514475"/>
          <p14:tracePt t="19540" x="2587625" y="1514475"/>
          <p14:tracePt t="19549" x="2571750" y="1514475"/>
          <p14:tracePt t="19556" x="2540000" y="1514475"/>
          <p14:tracePt t="19565" x="2524125" y="1514475"/>
          <p14:tracePt t="19575" x="2508250" y="1514475"/>
          <p14:tracePt t="19581" x="2466975" y="1514475"/>
          <p14:tracePt t="19598" x="2451100" y="1514475"/>
          <p14:tracePt t="19607" x="2419350" y="1514475"/>
          <p14:tracePt t="19623" x="2403475" y="1514475"/>
          <p14:tracePt t="19632" x="2386013" y="1514475"/>
          <p14:tracePt t="19640" x="2370138" y="1514475"/>
          <p14:tracePt t="19659" x="2338388" y="1514475"/>
          <p14:tracePt t="19668" x="2322513" y="1514475"/>
          <p14:tracePt t="19683" x="2306638" y="1514475"/>
          <p14:tracePt t="19818" x="2322513" y="1514475"/>
          <p14:tracePt t="19826" x="2338388" y="1514475"/>
          <p14:tracePt t="19842" x="2354263" y="1514475"/>
          <p14:tracePt t="19850" x="2370138" y="1514475"/>
          <p14:tracePt t="19858" x="2386013" y="1514475"/>
          <p14:tracePt t="19874" x="2403475" y="1514475"/>
          <p14:tracePt t="19890" x="2419350" y="1514475"/>
          <p14:tracePt t="19914" x="2435225" y="1514475"/>
          <p14:tracePt t="19946" x="2451100" y="1514475"/>
          <p14:tracePt t="19994" x="2466975" y="1514475"/>
          <p14:tracePt t="20027" x="2492375" y="1514475"/>
          <p14:tracePt t="20041" x="2508250" y="1514475"/>
          <p14:tracePt t="20058" x="2524125" y="1514475"/>
          <p14:tracePt t="20066" x="2540000" y="1514475"/>
          <p14:tracePt t="20074" x="2555875" y="1514475"/>
          <p14:tracePt t="20082" x="2571750" y="1514475"/>
          <p14:tracePt t="20090" x="2605088" y="1514475"/>
          <p14:tracePt t="20099" x="2620963" y="1514475"/>
          <p14:tracePt t="20106" x="2652713" y="1514475"/>
          <p14:tracePt t="20115" x="2684463" y="1514475"/>
          <p14:tracePt t="20123" x="2701925" y="1514475"/>
          <p14:tracePt t="20132" x="2733675" y="1514475"/>
          <p14:tracePt t="20140" x="2749550" y="1514475"/>
          <p14:tracePt t="20149" x="2765425" y="1514475"/>
          <p14:tracePt t="20156" x="2798763" y="1514475"/>
          <p14:tracePt t="20166" x="2814638" y="1514475"/>
          <p14:tracePt t="20174" x="2830513" y="1514475"/>
          <p14:tracePt t="20181" x="2846388" y="1514475"/>
          <p14:tracePt t="20191" x="2870200" y="1514475"/>
          <p14:tracePt t="20198" x="2886075" y="1514475"/>
          <p14:tracePt t="20206" x="2903538" y="1514475"/>
          <p14:tracePt t="20215" x="2919413" y="1514475"/>
          <p14:tracePt t="20223" x="2935288" y="1514475"/>
          <p14:tracePt t="20233" x="2951163" y="1514475"/>
          <p14:tracePt t="20241" x="2967038" y="1514475"/>
          <p14:tracePt t="20248" x="2982913" y="1514475"/>
          <p14:tracePt t="20265" x="3000375" y="1514475"/>
          <p14:tracePt t="20273" x="3032125" y="1514475"/>
          <p14:tracePt t="20283" x="3048000" y="1514475"/>
          <p14:tracePt t="20292" x="3048000" y="1498600"/>
          <p14:tracePt t="20300" x="3079750" y="1498600"/>
          <p14:tracePt t="20315" x="3095625" y="1498600"/>
          <p14:tracePt t="20323" x="3128963" y="1498600"/>
          <p14:tracePt t="20332" x="3144838" y="1498600"/>
          <p14:tracePt t="20342" x="3144838" y="1482725"/>
          <p14:tracePt t="20360" x="3160713" y="1482725"/>
          <p14:tracePt t="20366" x="3225800" y="1466850"/>
          <p14:tracePt t="20373" x="3249613" y="1466850"/>
          <p14:tracePt t="20384" x="3265488" y="1466850"/>
          <p14:tracePt t="20388" x="3281363" y="1466850"/>
          <p14:tracePt t="20398" x="3297238" y="1466850"/>
          <p14:tracePt t="20409" x="3330575" y="1466850"/>
          <p14:tracePt t="20417" x="3346450" y="1466850"/>
          <p14:tracePt t="20423" x="3362325" y="1466850"/>
          <p14:tracePt t="20433" x="3394075" y="1466850"/>
          <p14:tracePt t="20441" x="3411538" y="1466850"/>
          <p14:tracePt t="20448" x="3427413" y="1450975"/>
          <p14:tracePt t="20457" x="3459163" y="1450975"/>
          <p14:tracePt t="20465" x="3475038" y="1450975"/>
          <p14:tracePt t="20475" x="3490913" y="1450975"/>
          <p14:tracePt t="20483" x="3524250" y="1450975"/>
          <p14:tracePt t="20490" x="3540125" y="1450975"/>
          <p14:tracePt t="20498" x="3556000" y="1450975"/>
          <p14:tracePt t="20507" x="3587750" y="1450975"/>
          <p14:tracePt t="20514" x="3603625" y="1450975"/>
          <p14:tracePt t="20531" x="3644900" y="1450975"/>
          <p14:tracePt t="20541" x="3660775" y="1450975"/>
          <p14:tracePt t="20559" x="3676650" y="1450975"/>
          <p14:tracePt t="20568" x="3692525" y="1450975"/>
          <p14:tracePt t="20573" x="3709988" y="1450975"/>
          <p14:tracePt t="20600" x="3725863" y="1450975"/>
          <p14:tracePt t="20671" x="3741738" y="1450975"/>
          <p14:tracePt t="25556" x="3773488" y="1450975"/>
          <p14:tracePt t="25565" x="3805238" y="1450975"/>
          <p14:tracePt t="25573" x="3838575" y="1450975"/>
          <p14:tracePt t="25582" x="3870325" y="1450975"/>
          <p14:tracePt t="25590" x="3902075" y="1450975"/>
          <p14:tracePt t="25600" x="3935413" y="1450975"/>
          <p14:tracePt t="25606" x="3967163" y="1450975"/>
          <p14:tracePt t="25616" x="4006850" y="1450975"/>
          <p14:tracePt t="25623" x="4040188" y="1450975"/>
          <p14:tracePt t="25634" x="4071938" y="1450975"/>
          <p14:tracePt t="25641" x="4103688" y="1450975"/>
          <p14:tracePt t="25648" x="4121150" y="1450975"/>
          <p14:tracePt t="25657" x="4137025" y="1450975"/>
          <p14:tracePt t="25667" x="4152900" y="1450975"/>
          <p14:tracePt t="25674" x="4184650" y="1450975"/>
          <p14:tracePt t="25686" x="4200525" y="1450975"/>
          <p14:tracePt t="25693" x="4217988" y="1450975"/>
          <p14:tracePt t="25698" x="4217988" y="1435100"/>
          <p14:tracePt t="25708" x="4233863" y="1435100"/>
          <p14:tracePt t="25716" x="4249738" y="1435100"/>
          <p14:tracePt t="25724" x="4281488" y="1435100"/>
          <p14:tracePt t="25742" x="4297363" y="1417638"/>
          <p14:tracePt t="25748" x="4313238" y="1417638"/>
          <p14:tracePt t="25759" x="4330700" y="1417638"/>
          <p14:tracePt t="25766" x="4346575" y="1417638"/>
          <p14:tracePt t="25774" x="4362450" y="1417638"/>
          <p14:tracePt t="25782" x="4362450" y="1401763"/>
          <p14:tracePt t="25789" x="4386263" y="1401763"/>
          <p14:tracePt t="25807" x="4402138" y="1401763"/>
          <p14:tracePt t="25825" x="4418013" y="1401763"/>
          <p14:tracePt t="25834" x="4435475" y="1401763"/>
          <p14:tracePt t="25867" x="4451350" y="1401763"/>
          <p14:tracePt t="25884" x="4467225" y="1401763"/>
          <p14:tracePt t="25908" x="4483100" y="1401763"/>
          <p14:tracePt t="25932" x="4498975" y="1401763"/>
          <p14:tracePt t="25956" x="4514850" y="1401763"/>
          <p14:tracePt t="25981" x="4532313" y="1401763"/>
          <p14:tracePt t="25998" x="4548188" y="1401763"/>
          <p14:tracePt t="26011" x="4564063" y="1401763"/>
          <p14:tracePt t="26027" x="4579938" y="1401763"/>
          <p14:tracePt t="26035" x="4595813" y="1401763"/>
          <p14:tracePt t="26051" x="4611688" y="1401763"/>
          <p14:tracePt t="26059" x="4629150" y="1401763"/>
          <p14:tracePt t="26067" x="4645025" y="1417638"/>
          <p14:tracePt t="26075" x="4660900" y="1417638"/>
          <p14:tracePt t="26091" x="4676775" y="1435100"/>
          <p14:tracePt t="26098" x="4692650" y="1435100"/>
          <p14:tracePt t="26108" x="4708525" y="1435100"/>
          <p14:tracePt t="26114" x="4741863" y="1450975"/>
          <p14:tracePt t="26123" x="4757738" y="1466850"/>
          <p14:tracePt t="26132" x="4781550" y="1482725"/>
          <p14:tracePt t="26140" x="4813300" y="1482725"/>
          <p14:tracePt t="26148" x="4830763" y="1514475"/>
          <p14:tracePt t="26157" x="4846638" y="1531938"/>
          <p14:tracePt t="26165" x="4878388" y="1563688"/>
          <p14:tracePt t="26174" x="4910138" y="1595438"/>
          <p14:tracePt t="26182" x="4943475" y="1636713"/>
          <p14:tracePt t="26190" x="4975225" y="1668463"/>
          <p14:tracePt t="26198" x="5022850" y="1716088"/>
          <p14:tracePt t="26208" x="5072063" y="1781175"/>
          <p14:tracePt t="26216" x="5103813" y="1828800"/>
          <p14:tracePt t="26223" x="5160963" y="1878013"/>
          <p14:tracePt t="26234" x="5224463" y="1941513"/>
          <p14:tracePt t="26240" x="5273675" y="2014538"/>
          <p14:tracePt t="26249" x="5338763" y="2079625"/>
          <p14:tracePt t="26257" x="5386388" y="2159000"/>
          <p14:tracePt t="26268" x="5434013" y="2208213"/>
          <p14:tracePt t="26275" x="5499100" y="2305050"/>
          <p14:tracePt t="26282" x="5514975" y="2378075"/>
          <p14:tracePt t="26291" x="5556250" y="2425700"/>
          <p14:tracePt t="26307" x="5572125" y="2457450"/>
          <p14:tracePt t="26315" x="5619750" y="2570163"/>
          <p14:tracePt t="26323" x="5635625" y="2603500"/>
          <p14:tracePt t="26333" x="5653088" y="2651125"/>
          <p14:tracePt t="26340" x="5684838" y="2755900"/>
          <p14:tracePt t="26349" x="5684838" y="2771775"/>
          <p14:tracePt t="26357" x="5716588" y="2868613"/>
          <p14:tracePt t="26365" x="5716588" y="2933700"/>
          <p14:tracePt t="26376" x="5732463" y="2981325"/>
          <p14:tracePt t="26383" x="5749925" y="3014663"/>
          <p14:tracePt t="26390" x="5749925" y="3086100"/>
          <p14:tracePt t="26399" x="5781675" y="3135313"/>
          <p14:tracePt t="26407" x="5781675" y="3182938"/>
          <p14:tracePt t="26412" x="5797550" y="3232150"/>
          <p14:tracePt t="26421" x="5813425" y="3263900"/>
          <p14:tracePt t="26426" x="5813425" y="3295650"/>
          <p14:tracePt t="26432" x="5829300" y="3328988"/>
          <p14:tracePt t="26464" x="5829300" y="3360738"/>
          <p14:tracePt t="26472" x="5846763" y="3408363"/>
          <p14:tracePt t="26482" x="5862638" y="3433763"/>
          <p14:tracePt t="26491" x="5878513" y="3465513"/>
          <p14:tracePt t="26498" x="5878513" y="3481388"/>
          <p14:tracePt t="26507" x="5894388" y="3513138"/>
          <p14:tracePt t="26524" x="5918200" y="3529013"/>
          <p14:tracePt t="26536" x="5918200" y="3546475"/>
          <p14:tracePt t="26543" x="5934075" y="3562350"/>
          <p14:tracePt t="26557" x="5934075" y="3578225"/>
          <p14:tracePt t="26565" x="5951538" y="3578225"/>
          <p14:tracePt t="26857" x="5967413" y="3578225"/>
          <p14:tracePt t="26864" x="6015038" y="3578225"/>
          <p14:tracePt t="26873" x="6064250" y="3594100"/>
          <p14:tracePt t="26880" x="6096000" y="3609975"/>
          <p14:tracePt t="26888" x="6143625" y="3625850"/>
          <p14:tracePt t="26896" x="6192838" y="3643313"/>
          <p14:tracePt t="26904" x="6224588" y="3659188"/>
          <p14:tracePt t="26912" x="6273800" y="3675063"/>
          <p14:tracePt t="26920" x="6313488" y="3690938"/>
          <p14:tracePt t="26928" x="6362700" y="3706813"/>
          <p14:tracePt t="26937" x="6394450" y="3722688"/>
          <p14:tracePt t="26944" x="6410325" y="3738563"/>
          <p14:tracePt t="26952" x="6426200" y="3738563"/>
          <p14:tracePt t="26960" x="6459538" y="3756025"/>
          <p14:tracePt t="26983" x="6475413" y="3771900"/>
          <p14:tracePt t="26990" x="6491288" y="3771900"/>
          <p14:tracePt t="27000" x="6507163" y="3795713"/>
          <p14:tracePt t="27006" x="6523038" y="3795713"/>
          <p14:tracePt t="27016" x="6538913" y="3811588"/>
          <p14:tracePt t="27024" x="6556375" y="3827463"/>
          <p14:tracePt t="27032" x="6572250" y="3827463"/>
          <p14:tracePt t="27040" x="6588125" y="3843338"/>
          <p14:tracePt t="27048" x="6604000" y="3860800"/>
          <p14:tracePt t="27057" x="6635750" y="3860800"/>
          <p14:tracePt t="27065" x="6635750" y="3876675"/>
          <p14:tracePt t="27073" x="6651625" y="3876675"/>
          <p14:tracePt t="27081" x="6677025" y="3892550"/>
          <p14:tracePt t="27091" x="6692900" y="3892550"/>
          <p14:tracePt t="27108" x="6708775" y="3908425"/>
          <p14:tracePt t="27135" x="6724650" y="3908425"/>
          <p14:tracePt t="27152" x="6740525" y="3908425"/>
          <p14:tracePt t="27160" x="6740525" y="3924300"/>
          <p14:tracePt t="27199" x="6757988" y="3924300"/>
          <p14:tracePt t="27215" x="6757988" y="3940175"/>
          <p14:tracePt t="27239" x="6773863" y="3940175"/>
          <p14:tracePt t="27263" x="6773863" y="3957638"/>
          <p14:tracePt t="27274" x="6789738" y="3957638"/>
          <p14:tracePt t="27295" x="6805613" y="3973513"/>
          <p14:tracePt t="27319" x="6805613" y="3989388"/>
          <p14:tracePt t="27327" x="6821488" y="3989388"/>
          <p14:tracePt t="27343" x="6837363" y="4005263"/>
          <p14:tracePt t="27367" x="6853238" y="4021138"/>
          <p14:tracePt t="27383" x="6853238" y="4037013"/>
          <p14:tracePt t="27391" x="6870700" y="4037013"/>
          <p14:tracePt t="27415" x="6870700" y="4052888"/>
          <p14:tracePt t="27423" x="6886575" y="4052888"/>
          <p14:tracePt t="27494" x="6902450" y="4052888"/>
          <p14:tracePt t="27502" x="6902450" y="4070350"/>
          <p14:tracePt t="27893" x="6902450" y="4086225"/>
          <p14:tracePt t="28060" x="6918325" y="4086225"/>
          <p14:tracePt t="28092" x="6918325" y="41021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C6B36-E8FB-AE36-593C-4804BC34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Balancing the dataset with SMOTE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AD92F1-433B-09F5-12A2-C5FC78616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087" y="1333837"/>
            <a:ext cx="7859217" cy="373312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A5F77F37-883C-082B-6EE1-8A1D45C27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2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2"/>
    </mc:Choice>
    <mc:Fallback>
      <p:transition spd="slow" advTm="34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06" x="6902450" y="4102100"/>
          <p14:tracePt t="15021" x="6886575" y="4102100"/>
          <p14:tracePt t="15029" x="6870700" y="4102100"/>
          <p14:tracePt t="15044" x="6853238" y="4102100"/>
          <p14:tracePt t="15054" x="6837363" y="4102100"/>
          <p14:tracePt t="15069" x="6821488" y="4102100"/>
          <p14:tracePt t="15077" x="6805613" y="4102100"/>
          <p14:tracePt t="15094" x="6789738" y="4102100"/>
          <p14:tracePt t="15104" x="6773863" y="4102100"/>
          <p14:tracePt t="15111" x="6757988" y="4086225"/>
          <p14:tracePt t="15120" x="6708775" y="4086225"/>
          <p14:tracePt t="15128" x="6692900" y="4086225"/>
          <p14:tracePt t="15139" x="6635750" y="4070350"/>
          <p14:tracePt t="15145" x="6604000" y="4052888"/>
          <p14:tracePt t="15154" x="6572250" y="4037013"/>
          <p14:tracePt t="15161" x="6523038" y="4037013"/>
          <p14:tracePt t="15170" x="6475413" y="4021138"/>
          <p14:tracePt t="15177" x="6426200" y="4005263"/>
          <p14:tracePt t="15188" x="6378575" y="3989388"/>
          <p14:tracePt t="15194" x="6329363" y="3973513"/>
          <p14:tracePt t="15204" x="6240463" y="3940175"/>
          <p14:tracePt t="15211" x="6192838" y="3924300"/>
          <p14:tracePt t="15220" x="6127750" y="3908425"/>
          <p14:tracePt t="15228" x="6064250" y="3876675"/>
          <p14:tracePt t="15237" x="5999163" y="3843338"/>
          <p14:tracePt t="15247" x="5918200" y="3811588"/>
          <p14:tracePt t="15254" x="5846763" y="3771900"/>
          <p14:tracePt t="15261" x="5765800" y="3738563"/>
          <p14:tracePt t="15272" x="5684838" y="3690938"/>
          <p14:tracePt t="15278" x="5603875" y="3659188"/>
          <p14:tracePt t="15289" x="5514975" y="3594100"/>
          <p14:tracePt t="15297" x="5338763" y="3497263"/>
          <p14:tracePt t="15303" x="5241925" y="3433763"/>
          <p14:tracePt t="15324" x="5160963" y="3392488"/>
          <p14:tracePt t="15333" x="4975225" y="3279775"/>
          <p14:tracePt t="15339" x="4894263" y="3214688"/>
          <p14:tracePt t="15346" x="4813300" y="3167063"/>
          <p14:tracePt t="15353" x="4725988" y="3119438"/>
          <p14:tracePt t="15361" x="4645025" y="3046413"/>
          <p14:tracePt t="15371" x="4579938" y="2981325"/>
          <p14:tracePt t="15380" x="4498975" y="2917825"/>
          <p14:tracePt t="15388" x="4418013" y="2852738"/>
          <p14:tracePt t="15395" x="4330700" y="2805113"/>
          <p14:tracePt t="15403" x="4265613" y="2724150"/>
          <p14:tracePt t="15413" x="4200525" y="2667000"/>
          <p14:tracePt t="15420" x="4121150" y="2603500"/>
          <p14:tracePt t="15428" x="4056063" y="2554288"/>
          <p14:tracePt t="15436" x="4024313" y="2506663"/>
          <p14:tracePt t="15445" x="3983038" y="2490788"/>
          <p14:tracePt t="15453" x="3935413" y="2441575"/>
          <p14:tracePt t="15464" x="3886200" y="2393950"/>
          <p14:tracePt t="15472" x="3805238" y="2305050"/>
          <p14:tracePt t="15479" x="3789363" y="2273300"/>
          <p14:tracePt t="15498" x="3773488" y="2255838"/>
          <p14:tracePt t="15506" x="3725863" y="2208213"/>
          <p14:tracePt t="15511" x="3725863" y="2192338"/>
          <p14:tracePt t="15520" x="3709988" y="2176463"/>
          <p14:tracePt t="15528" x="3709988" y="2159000"/>
          <p14:tracePt t="15544" x="3692525" y="2143125"/>
          <p14:tracePt t="15560" x="3692525" y="2127250"/>
          <p14:tracePt t="15583" x="3692525" y="2111375"/>
          <p14:tracePt t="15623" x="3692525" y="2095500"/>
          <p14:tracePt t="15647" x="3692525" y="2079625"/>
          <p14:tracePt t="15671" x="3692525" y="2063750"/>
          <p14:tracePt t="15687" x="3692525" y="2046288"/>
          <p14:tracePt t="15695" x="3692525" y="2030413"/>
          <p14:tracePt t="15703" x="3709988" y="2030413"/>
          <p14:tracePt t="15712" x="3725863" y="2014538"/>
          <p14:tracePt t="15720" x="3725863" y="1998663"/>
          <p14:tracePt t="15728" x="3741738" y="1974850"/>
          <p14:tracePt t="15737" x="3773488" y="1958975"/>
          <p14:tracePt t="15745" x="3822700" y="1925638"/>
          <p14:tracePt t="15754" x="3870325" y="1909763"/>
          <p14:tracePt t="15761" x="3919538" y="1893888"/>
          <p14:tracePt t="15770" x="4024313" y="1878013"/>
          <p14:tracePt t="15779" x="4121150" y="1844675"/>
          <p14:tracePt t="15787" x="4217988" y="1828800"/>
          <p14:tracePt t="15794" x="4330700" y="1797050"/>
          <p14:tracePt t="15802" x="4451350" y="1797050"/>
          <p14:tracePt t="15812" x="4579938" y="1765300"/>
          <p14:tracePt t="15821" x="4692650" y="1749425"/>
          <p14:tracePt t="15827" x="4830763" y="1749425"/>
          <p14:tracePt t="15836" x="4926013" y="1749425"/>
          <p14:tracePt t="15844" x="5056188" y="1749425"/>
          <p14:tracePt t="15853" x="5160963" y="1749425"/>
          <p14:tracePt t="15862" x="5257800" y="1749425"/>
          <p14:tracePt t="15870" x="5338763" y="1749425"/>
          <p14:tracePt t="15877" x="5386388" y="1749425"/>
          <p14:tracePt t="15888" x="5499100" y="1749425"/>
          <p14:tracePt t="15894" x="5588000" y="1749425"/>
          <p14:tracePt t="15903" x="5653088" y="1749425"/>
          <p14:tracePt t="15911" x="5732463" y="1781175"/>
          <p14:tracePt t="15923" x="5797550" y="1797050"/>
          <p14:tracePt t="15928" x="5862638" y="1828800"/>
          <p14:tracePt t="15937" x="5967413" y="1844675"/>
          <p14:tracePt t="15944" x="6030913" y="1878013"/>
          <p14:tracePt t="15954" x="6096000" y="1893888"/>
          <p14:tracePt t="15963" x="6127750" y="1909763"/>
          <p14:tracePt t="15970" x="6192838" y="1941513"/>
          <p14:tracePt t="15978" x="6240463" y="1958975"/>
          <p14:tracePt t="15987" x="6297613" y="1974850"/>
          <p14:tracePt t="15995" x="6378575" y="2030413"/>
          <p14:tracePt t="16003" x="6442075" y="2063750"/>
          <p14:tracePt t="16011" x="6491288" y="2079625"/>
          <p14:tracePt t="16020" x="6538913" y="2127250"/>
          <p14:tracePt t="16030" x="6604000" y="2143125"/>
          <p14:tracePt t="16037" x="6692900" y="2208213"/>
          <p14:tracePt t="16045" x="6740525" y="2239963"/>
          <p14:tracePt t="16062" x="6789738" y="2273300"/>
          <p14:tracePt t="16070" x="6886575" y="2336800"/>
          <p14:tracePt t="16079" x="6918325" y="2378075"/>
          <p14:tracePt t="16086" x="6950075" y="2409825"/>
          <p14:tracePt t="16096" x="6967538" y="2425700"/>
          <p14:tracePt t="16103" x="6999288" y="2441575"/>
          <p14:tracePt t="16112" x="7031038" y="2473325"/>
          <p14:tracePt t="16120" x="7072313" y="2490788"/>
          <p14:tracePt t="16128" x="7104063" y="2522538"/>
          <p14:tracePt t="16138" x="7119938" y="2538413"/>
          <p14:tracePt t="16144" x="7151688" y="2554288"/>
          <p14:tracePt t="16153" x="7185025" y="2587625"/>
          <p14:tracePt t="16161" x="7232650" y="2619375"/>
          <p14:tracePt t="16172" x="7265988" y="2635250"/>
          <p14:tracePt t="16180" x="7345363" y="2682875"/>
          <p14:tracePt t="16187" x="7394575" y="2724150"/>
          <p14:tracePt t="16195" x="7466013" y="2771775"/>
          <p14:tracePt t="16204" x="7515225" y="2787650"/>
          <p14:tracePt t="16212" x="7580313" y="2836863"/>
          <p14:tracePt t="16220" x="7596188" y="2852738"/>
          <p14:tracePt t="16230" x="7643813" y="2884488"/>
          <p14:tracePt t="16236" x="7740650" y="2965450"/>
          <p14:tracePt t="16245" x="7773988" y="2981325"/>
          <p14:tracePt t="16253" x="7829550" y="3030538"/>
          <p14:tracePt t="16263" x="7845425" y="3062288"/>
          <p14:tracePt t="16271" x="7878763" y="3086100"/>
          <p14:tracePt t="16279" x="7894638" y="3119438"/>
          <p14:tracePt t="16288" x="7926388" y="3135313"/>
          <p14:tracePt t="16295" x="7926388" y="3151188"/>
          <p14:tracePt t="16303" x="7942263" y="3167063"/>
          <p14:tracePt t="16311" x="7958138" y="3182938"/>
          <p14:tracePt t="16329" x="7974013" y="3198813"/>
          <p14:tracePt t="16337" x="7974013" y="3214688"/>
          <p14:tracePt t="16345" x="7991475" y="3214688"/>
          <p14:tracePt t="16354" x="7991475" y="3232150"/>
          <p14:tracePt t="16384" x="8007350" y="3248025"/>
          <p14:tracePt t="16394" x="8023225" y="3248025"/>
          <p14:tracePt t="16405" x="8023225" y="3263900"/>
          <p14:tracePt t="16429" x="8039100" y="3279775"/>
          <p14:tracePt t="16835" x="8039100" y="3263900"/>
          <p14:tracePt t="16843" x="8039100" y="3214688"/>
          <p14:tracePt t="16851" x="8039100" y="3182938"/>
          <p14:tracePt t="16859" x="8039100" y="3151188"/>
          <p14:tracePt t="16867" x="8039100" y="3086100"/>
          <p14:tracePt t="16875" x="8039100" y="3030538"/>
          <p14:tracePt t="16883" x="8039100" y="2981325"/>
          <p14:tracePt t="16891" x="8039100" y="2900363"/>
          <p14:tracePt t="16899" x="8023225" y="2852738"/>
          <p14:tracePt t="16907" x="8007350" y="2820988"/>
          <p14:tracePt t="16915" x="7974013" y="2740025"/>
          <p14:tracePt t="16923" x="7942263" y="2700338"/>
          <p14:tracePt t="16931" x="7894638" y="2635250"/>
          <p14:tracePt t="16939" x="7845425" y="2587625"/>
          <p14:tracePt t="16953" x="7789863" y="2538413"/>
          <p14:tracePt t="16961" x="7708900" y="2490788"/>
          <p14:tracePt t="16971" x="7643813" y="2441575"/>
          <p14:tracePt t="16977" x="7562850" y="2378075"/>
          <p14:tracePt t="16988" x="7499350" y="2320925"/>
          <p14:tracePt t="16995" x="7410450" y="2273300"/>
          <p14:tracePt t="17004" x="7345363" y="2224088"/>
          <p14:tracePt t="17011" x="7265988" y="2192338"/>
          <p14:tracePt t="17020" x="7232650" y="2176463"/>
          <p14:tracePt t="17027" x="7169150" y="2159000"/>
          <p14:tracePt t="17037" x="7135813" y="2127250"/>
          <p14:tracePt t="17045" x="7088188" y="2111375"/>
          <p14:tracePt t="17054" x="7072313" y="2111375"/>
          <p14:tracePt t="17061" x="7031038" y="2095500"/>
          <p14:tracePt t="17071" x="7015163" y="2095500"/>
          <p14:tracePt t="17078" x="6999288" y="2095500"/>
          <p14:tracePt t="17086" x="6983413" y="2095500"/>
          <p14:tracePt t="17108" x="6967538" y="2095500"/>
          <p14:tracePt t="17465" x="6934200" y="2095500"/>
          <p14:tracePt t="17473" x="6870700" y="2095500"/>
          <p14:tracePt t="17481" x="6805613" y="2079625"/>
          <p14:tracePt t="17489" x="6740525" y="2063750"/>
          <p14:tracePt t="17497" x="6635750" y="2063750"/>
          <p14:tracePt t="17505" x="6491288" y="2030413"/>
          <p14:tracePt t="17513" x="6362700" y="2014538"/>
          <p14:tracePt t="17521" x="6240463" y="1998663"/>
          <p14:tracePt t="17529" x="6096000" y="1974850"/>
          <p14:tracePt t="17537" x="5951538" y="1958975"/>
          <p14:tracePt t="17545" x="5797550" y="1958975"/>
          <p14:tracePt t="17553" x="5653088" y="1958975"/>
          <p14:tracePt t="17561" x="5514975" y="1941513"/>
          <p14:tracePt t="17569" x="5418138" y="1941513"/>
          <p14:tracePt t="17579" x="5370513" y="1941513"/>
          <p14:tracePt t="17587" x="5289550" y="1941513"/>
          <p14:tracePt t="17594" x="5137150" y="1941513"/>
          <p14:tracePt t="17604" x="5087938" y="1941513"/>
          <p14:tracePt t="17612" x="4975225" y="1941513"/>
          <p14:tracePt t="17619" x="4910138" y="1941513"/>
          <p14:tracePt t="17629" x="4862513" y="1941513"/>
          <p14:tracePt t="17636" x="4757738" y="1941513"/>
          <p14:tracePt t="17645" x="4708525" y="1941513"/>
          <p14:tracePt t="17653" x="4660900" y="1941513"/>
          <p14:tracePt t="17662" x="4595813" y="1941513"/>
          <p14:tracePt t="17669" x="4548188" y="1941513"/>
          <p14:tracePt t="17678" x="4498975" y="1958975"/>
          <p14:tracePt t="17686" x="4386263" y="1974850"/>
          <p14:tracePt t="17694" x="4330700" y="1974850"/>
          <p14:tracePt t="17703" x="4265613" y="1998663"/>
          <p14:tracePt t="17711" x="4217988" y="1998663"/>
          <p14:tracePt t="17719" x="4137025" y="2014538"/>
          <p14:tracePt t="17729" x="4071938" y="2014538"/>
          <p14:tracePt t="17737" x="4006850" y="2030413"/>
          <p14:tracePt t="17745" x="3967163" y="2030413"/>
          <p14:tracePt t="17753" x="3902075" y="2046288"/>
          <p14:tracePt t="17761" x="3854450" y="2046288"/>
          <p14:tracePt t="17770" x="3822700" y="2046288"/>
          <p14:tracePt t="17778" x="3757613" y="2046288"/>
          <p14:tracePt t="17789" x="3741738" y="2063750"/>
          <p14:tracePt t="17796" x="3709988" y="2063750"/>
          <p14:tracePt t="17803" x="3692525" y="2063750"/>
          <p14:tracePt t="17812" x="3676650" y="2079625"/>
          <p14:tracePt t="17820" x="3660775" y="2079625"/>
          <p14:tracePt t="17829" x="3644900" y="2079625"/>
          <p14:tracePt t="17846" x="3629025" y="2079625"/>
          <p14:tracePt t="17853" x="3603625" y="2079625"/>
          <p14:tracePt t="17863" x="3587750" y="2079625"/>
          <p14:tracePt t="17869" x="3556000" y="2079625"/>
          <p14:tracePt t="17881" x="3540125" y="2079625"/>
          <p14:tracePt t="17889" x="3524250" y="2079625"/>
          <p14:tracePt t="17896" x="3490913" y="2079625"/>
          <p14:tracePt t="17903" x="3475038" y="2079625"/>
          <p14:tracePt t="17913" x="3443288" y="2095500"/>
          <p14:tracePt t="17920" x="3411538" y="2095500"/>
          <p14:tracePt t="17929" x="3378200" y="2095500"/>
          <p14:tracePt t="17936" x="3362325" y="2095500"/>
          <p14:tracePt t="17948" x="3330575" y="2095500"/>
          <p14:tracePt t="17953" x="3297238" y="2095500"/>
          <p14:tracePt t="17963" x="3265488" y="2095500"/>
          <p14:tracePt t="17970" x="3249613" y="2095500"/>
          <p14:tracePt t="17979" x="3209925" y="2095500"/>
          <p14:tracePt t="17986" x="3176588" y="2095500"/>
          <p14:tracePt t="17997" x="3128963" y="2095500"/>
          <p14:tracePt t="18004" x="3079750" y="2095500"/>
          <p14:tracePt t="18012" x="3032125" y="2095500"/>
          <p14:tracePt t="18019" x="2967038" y="2079625"/>
          <p14:tracePt t="18030" x="2903538" y="2063750"/>
          <p14:tracePt t="18036" x="2830513" y="2030413"/>
          <p14:tracePt t="18045" x="2749550" y="1998663"/>
          <p14:tracePt t="18055" x="2684463" y="1974850"/>
          <p14:tracePt t="18062" x="2571750" y="1941513"/>
          <p14:tracePt t="18070" x="2524125" y="1925638"/>
          <p14:tracePt t="18082" x="2466975" y="1909763"/>
          <p14:tracePt t="18090" x="2419350" y="1893888"/>
          <p14:tracePt t="18095" x="2386013" y="1893888"/>
          <p14:tracePt t="18103" x="2370138" y="1893888"/>
          <p14:tracePt t="18112" x="2338388" y="1878013"/>
          <p14:tracePt t="18128" x="2322513" y="1878013"/>
          <p14:tracePt t="18137" x="2306638" y="1878013"/>
          <p14:tracePt t="18145" x="2290763" y="1862138"/>
          <p14:tracePt t="18163" x="2273300" y="1862138"/>
          <p14:tracePt t="18170" x="2257425" y="1862138"/>
          <p14:tracePt t="18179" x="2241550" y="1862138"/>
          <p14:tracePt t="18200" x="2225675" y="1862138"/>
          <p14:tracePt t="18223" x="2209800" y="1862138"/>
          <p14:tracePt t="18231" x="2209800" y="1844675"/>
          <p14:tracePt t="18262" x="2193925" y="1844675"/>
          <p14:tracePt t="18302" x="2176463" y="1844675"/>
          <p14:tracePt t="18334" x="2160588" y="1844675"/>
          <p14:tracePt t="18544" x="2176463" y="1844675"/>
          <p14:tracePt t="18558" x="2176463" y="1828800"/>
          <p14:tracePt t="18581" x="2193925" y="1828800"/>
          <p14:tracePt t="18605" x="2209800" y="1828800"/>
          <p14:tracePt t="18613" x="2225675" y="1812925"/>
          <p14:tracePt t="18621" x="2241550" y="1812925"/>
          <p14:tracePt t="18629" x="2257425" y="1812925"/>
          <p14:tracePt t="18637" x="2290763" y="1797050"/>
          <p14:tracePt t="18645" x="2306638" y="1797050"/>
          <p14:tracePt t="18653" x="2338388" y="1797050"/>
          <p14:tracePt t="18662" x="2354263" y="1781175"/>
          <p14:tracePt t="18670" x="2370138" y="1781175"/>
          <p14:tracePt t="18678" x="2386013" y="1781175"/>
          <p14:tracePt t="18687" x="2403475" y="1781175"/>
          <p14:tracePt t="18695" x="2419350" y="1781175"/>
          <p14:tracePt t="18709" x="2435225" y="1781175"/>
          <p14:tracePt t="18725" x="2451100" y="1781175"/>
          <p14:tracePt t="18749" x="2466975" y="1781175"/>
          <p14:tracePt t="18757" x="2492375" y="1781175"/>
          <p14:tracePt t="18778" x="2524125" y="1781175"/>
          <p14:tracePt t="18794" x="2540000" y="1781175"/>
          <p14:tracePt t="18803" x="2555875" y="1781175"/>
          <p14:tracePt t="18821" x="2571750" y="1781175"/>
          <p14:tracePt t="18837" x="2587625" y="1781175"/>
          <p14:tracePt t="18892" x="2605088" y="1781175"/>
          <p14:tracePt t="18948" x="2620963" y="1781175"/>
          <p14:tracePt t="18980" x="2636838" y="1781175"/>
          <p14:tracePt t="19044" x="2652713" y="1781175"/>
          <p14:tracePt t="19083" x="2668588" y="1765300"/>
          <p14:tracePt t="19099" x="2684463" y="1765300"/>
          <p14:tracePt t="19128" x="2701925" y="1765300"/>
          <p14:tracePt t="19137" x="2717800" y="1765300"/>
          <p14:tracePt t="19154" x="2733675" y="1765300"/>
          <p14:tracePt t="19162" x="2749550" y="1765300"/>
          <p14:tracePt t="19170" x="2765425" y="1749425"/>
          <p14:tracePt t="19188" x="2781300" y="1749425"/>
          <p14:tracePt t="19194" x="2798763" y="1749425"/>
          <p14:tracePt t="19212" x="2814638" y="1749425"/>
          <p14:tracePt t="19221" x="2830513" y="1749425"/>
          <p14:tracePt t="19251" x="2846388" y="1749425"/>
          <p14:tracePt t="19275" x="2870200" y="1749425"/>
          <p14:tracePt t="19307" x="2886075" y="1749425"/>
          <p14:tracePt t="19378" x="2903538" y="1749425"/>
          <p14:tracePt t="19458" x="2919413" y="1749425"/>
          <p14:tracePt t="19514" x="2935288" y="1749425"/>
          <p14:tracePt t="19530" x="2935288" y="1765300"/>
          <p14:tracePt t="19546" x="2951163" y="1765300"/>
          <p14:tracePt t="19833" x="2967038" y="1765300"/>
          <p14:tracePt t="19841" x="3000375" y="1765300"/>
          <p14:tracePt t="19849" x="3032125" y="1765300"/>
          <p14:tracePt t="19857" x="3063875" y="1765300"/>
          <p14:tracePt t="19865" x="3128963" y="1765300"/>
          <p14:tracePt t="19873" x="3160713" y="1765300"/>
          <p14:tracePt t="19881" x="3209925" y="1765300"/>
          <p14:tracePt t="19889" x="3265488" y="1765300"/>
          <p14:tracePt t="19897" x="3314700" y="1781175"/>
          <p14:tracePt t="19905" x="3362325" y="1781175"/>
          <p14:tracePt t="19913" x="3394075" y="1781175"/>
          <p14:tracePt t="19921" x="3427413" y="1781175"/>
          <p14:tracePt t="19929" x="3459163" y="1781175"/>
          <p14:tracePt t="19937" x="3490913" y="1781175"/>
          <p14:tracePt t="19945" x="3508375" y="1781175"/>
          <p14:tracePt t="19953" x="3524250" y="1781175"/>
          <p14:tracePt t="19961" x="3540125" y="1781175"/>
          <p14:tracePt t="19970" x="3571875" y="1797050"/>
          <p14:tracePt t="19977" x="3587750" y="1797050"/>
          <p14:tracePt t="19987" x="3629025" y="1797050"/>
          <p14:tracePt t="19995" x="3660775" y="1797050"/>
          <p14:tracePt t="20003" x="3692525" y="1797050"/>
          <p14:tracePt t="20012" x="3725863" y="1812925"/>
          <p14:tracePt t="20020" x="3773488" y="1812925"/>
          <p14:tracePt t="20028" x="3805238" y="1812925"/>
          <p14:tracePt t="20037" x="3838575" y="1828800"/>
          <p14:tracePt t="20045" x="3886200" y="1828800"/>
          <p14:tracePt t="20053" x="3919538" y="1828800"/>
          <p14:tracePt t="20061" x="3935413" y="1844675"/>
          <p14:tracePt t="20069" x="3967163" y="1844675"/>
          <p14:tracePt t="20079" x="3983038" y="1844675"/>
          <p14:tracePt t="20096" x="4006850" y="1844675"/>
          <p14:tracePt t="20112" x="4024313" y="1844675"/>
          <p14:tracePt t="20129" x="4040188" y="1844675"/>
          <p14:tracePt t="20176" x="4056063" y="1844675"/>
          <p14:tracePt t="20208" x="4071938" y="1844675"/>
          <p14:tracePt t="20248" x="4087813" y="1844675"/>
          <p14:tracePt t="20271" x="4087813" y="1828800"/>
          <p14:tracePt t="20288" x="4103688" y="1828800"/>
          <p14:tracePt t="20311" x="4121150" y="1812925"/>
          <p14:tracePt t="20327" x="4137025" y="1812925"/>
          <p14:tracePt t="20343" x="4152900" y="1797050"/>
          <p14:tracePt t="20352" x="4168775" y="1797050"/>
          <p14:tracePt t="20367" x="4200525" y="1781175"/>
          <p14:tracePt t="20386" x="4217988" y="1781175"/>
          <p14:tracePt t="20394" x="4233863" y="1781175"/>
          <p14:tracePt t="20403" x="4249738" y="1765300"/>
          <p14:tracePt t="20411" x="4265613" y="1765300"/>
          <p14:tracePt t="20420" x="4281488" y="1765300"/>
          <p14:tracePt t="20428" x="4297363" y="1765300"/>
          <p14:tracePt t="20445" x="4313238" y="1765300"/>
          <p14:tracePt t="20454" x="4330700" y="1765300"/>
          <p14:tracePt t="20479" x="4346575" y="1765300"/>
          <p14:tracePt t="20511" x="4362450" y="1765300"/>
          <p14:tracePt t="20535" x="4386263" y="1765300"/>
          <p14:tracePt t="20567" x="4402138" y="1765300"/>
          <p14:tracePt t="20583" x="4418013" y="1765300"/>
          <p14:tracePt t="20591" x="4435475" y="1765300"/>
          <p14:tracePt t="20611" x="4451350" y="1765300"/>
          <p14:tracePt t="20620" x="4467225" y="1765300"/>
          <p14:tracePt t="20637" x="4483100" y="1765300"/>
          <p14:tracePt t="20645" x="4498975" y="1765300"/>
          <p14:tracePt t="20654" x="4514850" y="1765300"/>
          <p14:tracePt t="20670" x="4532313" y="1765300"/>
          <p14:tracePt t="20687" x="4548188" y="1765300"/>
          <p14:tracePt t="20710" x="4564063" y="1765300"/>
          <p14:tracePt t="20838" x="4548188" y="1765300"/>
          <p14:tracePt t="20845" x="4532313" y="1765300"/>
          <p14:tracePt t="20862" x="4514850" y="1765300"/>
          <p14:tracePt t="20870" x="4498975" y="1765300"/>
          <p14:tracePt t="20878" x="4483100" y="1765300"/>
          <p14:tracePt t="20887" x="4451350" y="1765300"/>
          <p14:tracePt t="20895" x="4435475" y="1765300"/>
          <p14:tracePt t="20903" x="4402138" y="1765300"/>
          <p14:tracePt t="20911" x="4362450" y="1765300"/>
          <p14:tracePt t="20920" x="4346575" y="1765300"/>
          <p14:tracePt t="20927" x="4313238" y="1765300"/>
          <p14:tracePt t="20937" x="4297363" y="1765300"/>
          <p14:tracePt t="20945" x="4265613" y="1765300"/>
          <p14:tracePt t="20953" x="4249738" y="1765300"/>
          <p14:tracePt t="20962" x="4233863" y="1765300"/>
          <p14:tracePt t="20969" x="4217988" y="1765300"/>
          <p14:tracePt t="20979" x="4200525" y="1781175"/>
          <p14:tracePt t="20990" x="4184650" y="1781175"/>
          <p14:tracePt t="21180" x="4200525" y="1781175"/>
          <p14:tracePt t="21196" x="4217988" y="1781175"/>
          <p14:tracePt t="21204" x="4233863" y="1781175"/>
          <p14:tracePt t="21212" x="4249738" y="1765300"/>
          <p14:tracePt t="21221" x="4281488" y="1765300"/>
          <p14:tracePt t="21229" x="4313238" y="1749425"/>
          <p14:tracePt t="21237" x="4346575" y="1749425"/>
          <p14:tracePt t="21245" x="4402138" y="1731963"/>
          <p14:tracePt t="21253" x="4418013" y="1731963"/>
          <p14:tracePt t="21261" x="4467225" y="1716088"/>
          <p14:tracePt t="21270" x="4498975" y="1716088"/>
          <p14:tracePt t="21278" x="4548188" y="1716088"/>
          <p14:tracePt t="21286" x="4564063" y="1716088"/>
          <p14:tracePt t="21295" x="4595813" y="1716088"/>
          <p14:tracePt t="21303" x="4611688" y="1700213"/>
          <p14:tracePt t="21312" x="4645025" y="1700213"/>
          <p14:tracePt t="21328" x="4660900" y="1700213"/>
          <p14:tracePt t="21340" x="4676775" y="1700213"/>
          <p14:tracePt t="21842" x="4676775" y="1716088"/>
          <p14:tracePt t="21874" x="4676775" y="1731963"/>
          <p14:tracePt t="21882" x="4660900" y="1749425"/>
          <p14:tracePt t="21890" x="4660900" y="1765300"/>
          <p14:tracePt t="21898" x="4660900" y="1781175"/>
          <p14:tracePt t="21906" x="4645025" y="1797050"/>
          <p14:tracePt t="21914" x="4629150" y="1812925"/>
          <p14:tracePt t="21922" x="4611688" y="1844675"/>
          <p14:tracePt t="21930" x="4579938" y="1878013"/>
          <p14:tracePt t="21938" x="4548188" y="1909763"/>
          <p14:tracePt t="21946" x="4514850" y="1941513"/>
          <p14:tracePt t="21954" x="4498975" y="1974850"/>
          <p14:tracePt t="21962" x="4451350" y="2014538"/>
          <p14:tracePt t="21970" x="4418013" y="2063750"/>
          <p14:tracePt t="21978" x="4386263" y="2079625"/>
          <p14:tracePt t="21987" x="4330700" y="2111375"/>
          <p14:tracePt t="21995" x="4297363" y="2143125"/>
          <p14:tracePt t="22003" x="4265613" y="2159000"/>
          <p14:tracePt t="22010" x="4233863" y="2176463"/>
          <p14:tracePt t="22019" x="4217988" y="2192338"/>
          <p14:tracePt t="22028" x="4200525" y="2192338"/>
          <p14:tracePt t="22037" x="4184650" y="2208213"/>
          <p14:tracePt t="22044" x="4168775" y="2224088"/>
          <p14:tracePt t="22053" x="4152900" y="2224088"/>
          <p14:tracePt t="22062" x="4137025" y="2224088"/>
          <p14:tracePt t="22070" x="4121150" y="2239963"/>
          <p14:tracePt t="22087" x="4087813" y="2239963"/>
          <p14:tracePt t="22094" x="4087813" y="2255838"/>
          <p14:tracePt t="22103" x="4071938" y="2255838"/>
          <p14:tracePt t="22112" x="4056063" y="2255838"/>
          <p14:tracePt t="22119" x="4056063" y="2273300"/>
          <p14:tracePt t="22131" x="4040188" y="2273300"/>
          <p14:tracePt t="22153" x="4024313" y="2273300"/>
          <p14:tracePt t="22193" x="4006850" y="2273300"/>
          <p14:tracePt t="22217" x="4006850" y="2289175"/>
          <p14:tracePt t="22257" x="3983038" y="2289175"/>
          <p14:tracePt t="22266" x="3983038" y="2305050"/>
          <p14:tracePt t="22330" x="3983038" y="2320925"/>
          <p14:tracePt t="22338" x="3967163" y="2320925"/>
          <p14:tracePt t="22368" x="3951288" y="2320925"/>
          <p14:tracePt t="22386" x="3935413" y="2320925"/>
          <p14:tracePt t="22403" x="3902075" y="2320925"/>
          <p14:tracePt t="22412" x="3886200" y="2320925"/>
          <p14:tracePt t="22420" x="3854450" y="2305050"/>
          <p14:tracePt t="22429" x="3822700" y="2289175"/>
          <p14:tracePt t="22436" x="3789363" y="2273300"/>
          <p14:tracePt t="22446" x="3757613" y="2255838"/>
          <p14:tracePt t="22453" x="3725863" y="2255838"/>
          <p14:tracePt t="22462" x="3692525" y="2239963"/>
          <p14:tracePt t="22469" x="3660775" y="2224088"/>
          <p14:tracePt t="22478" x="3629025" y="2208213"/>
          <p14:tracePt t="22486" x="3603625" y="2192338"/>
          <p14:tracePt t="22496" x="3556000" y="2176463"/>
          <p14:tracePt t="22502" x="3524250" y="2159000"/>
          <p14:tracePt t="22512" x="3508375" y="2159000"/>
          <p14:tracePt t="22519" x="3475038" y="2159000"/>
          <p14:tracePt t="22529" x="3427413" y="2143125"/>
          <p14:tracePt t="22536" x="3394075" y="2143125"/>
          <p14:tracePt t="22545" x="3362325" y="2143125"/>
          <p14:tracePt t="22553" x="3314700" y="2143125"/>
          <p14:tracePt t="22563" x="3281363" y="2143125"/>
          <p14:tracePt t="22570" x="3249613" y="2143125"/>
          <p14:tracePt t="22581" x="3209925" y="2143125"/>
          <p14:tracePt t="22588" x="3192463" y="2143125"/>
          <p14:tracePt t="22604" x="3176588" y="2143125"/>
          <p14:tracePt t="22612" x="3144838" y="2143125"/>
          <p14:tracePt t="22620" x="3128963" y="2143125"/>
          <p14:tracePt t="22645" x="3113088" y="2143125"/>
          <p14:tracePt t="22663" x="3095625" y="2159000"/>
          <p14:tracePt t="22688" x="3079750" y="2159000"/>
          <p14:tracePt t="22794" x="3095625" y="2159000"/>
          <p14:tracePt t="22815" x="3113088" y="2159000"/>
          <p14:tracePt t="22839" x="3128963" y="2159000"/>
          <p14:tracePt t="22847" x="3144838" y="2159000"/>
          <p14:tracePt t="22855" x="3160713" y="2159000"/>
          <p14:tracePt t="22863" x="3176588" y="2159000"/>
          <p14:tracePt t="22871" x="3192463" y="2176463"/>
          <p14:tracePt t="22879" x="3225800" y="2192338"/>
          <p14:tracePt t="22887" x="3265488" y="2208213"/>
          <p14:tracePt t="22895" x="3281363" y="2224088"/>
          <p14:tracePt t="22903" x="3314700" y="2239963"/>
          <p14:tracePt t="22912" x="3330575" y="2255838"/>
          <p14:tracePt t="22919" x="3346450" y="2273300"/>
          <p14:tracePt t="22929" x="3362325" y="2289175"/>
          <p14:tracePt t="22937" x="3378200" y="2289175"/>
          <p14:tracePt t="22945" x="3394075" y="2305050"/>
          <p14:tracePt t="22962" x="3411538" y="2320925"/>
          <p14:tracePt t="22978" x="3427413" y="2336800"/>
          <p14:tracePt t="22995" x="3443288" y="2360613"/>
          <p14:tracePt t="23011" x="3443288" y="2378075"/>
          <p14:tracePt t="23020" x="3459163" y="2393950"/>
          <p14:tracePt t="23037" x="3475038" y="2409825"/>
          <p14:tracePt t="23054" x="3490913" y="2425700"/>
          <p14:tracePt t="23062" x="3508375" y="2441575"/>
          <p14:tracePt t="23070" x="3508375" y="2457450"/>
          <p14:tracePt t="23078" x="3524250" y="2473325"/>
          <p14:tracePt t="23094" x="3540125" y="2490788"/>
          <p14:tracePt t="23103" x="3556000" y="2506663"/>
          <p14:tracePt t="23112" x="3556000" y="2522538"/>
          <p14:tracePt t="23120" x="3571875" y="2522538"/>
          <p14:tracePt t="23129" x="3587750" y="2538413"/>
          <p14:tracePt t="23137" x="3587750" y="2554288"/>
          <p14:tracePt t="23145" x="3603625" y="2570163"/>
          <p14:tracePt t="23153" x="3629025" y="2587625"/>
          <p14:tracePt t="23163" x="3644900" y="2619375"/>
          <p14:tracePt t="23169" x="3660775" y="2651125"/>
          <p14:tracePt t="23178" x="3676650" y="2667000"/>
          <p14:tracePt t="23188" x="3692525" y="2724150"/>
          <p14:tracePt t="23195" x="3709988" y="2740025"/>
          <p14:tracePt t="23204" x="3725863" y="2787650"/>
          <p14:tracePt t="23212" x="3741738" y="2820988"/>
          <p14:tracePt t="23221" x="3757613" y="2836863"/>
          <p14:tracePt t="23237" x="3773488" y="2900363"/>
          <p14:tracePt t="23245" x="3789363" y="2949575"/>
          <p14:tracePt t="23254" x="3789363" y="2965450"/>
          <p14:tracePt t="23262" x="3805238" y="2997200"/>
          <p14:tracePt t="23270" x="3805238" y="3014663"/>
          <p14:tracePt t="23280" x="3805238" y="3030538"/>
          <p14:tracePt t="23287" x="3805238" y="3062288"/>
          <p14:tracePt t="23295" x="3805238" y="3086100"/>
          <p14:tracePt t="23303" x="3805238" y="3135313"/>
          <p14:tracePt t="23312" x="3805238" y="3167063"/>
          <p14:tracePt t="23321" x="3805238" y="3198813"/>
          <p14:tracePt t="23329" x="3805238" y="3232150"/>
          <p14:tracePt t="23337" x="3805238" y="3263900"/>
          <p14:tracePt t="23345" x="3805238" y="3295650"/>
          <p14:tracePt t="23354" x="3789363" y="3328988"/>
          <p14:tracePt t="23362" x="3789363" y="3344863"/>
          <p14:tracePt t="23371" x="3789363" y="3360738"/>
          <p14:tracePt t="23378" x="3773488" y="3376613"/>
          <p14:tracePt t="23387" x="3773488" y="3392488"/>
          <p14:tracePt t="23398" x="3757613" y="3408363"/>
          <p14:tracePt t="23405" x="3741738" y="3449638"/>
          <p14:tracePt t="23412" x="3725863" y="3465513"/>
          <p14:tracePt t="23435" x="3725863" y="3481388"/>
          <p14:tracePt t="23443" x="3692525" y="3529013"/>
          <p14:tracePt t="23453" x="3676650" y="3562350"/>
          <p14:tracePt t="23462" x="3644900" y="3609975"/>
          <p14:tracePt t="23471" x="3603625" y="3643313"/>
          <p14:tracePt t="23478" x="3603625" y="3659188"/>
          <p14:tracePt t="23488" x="3587750" y="3690938"/>
          <p14:tracePt t="23495" x="3571875" y="3706813"/>
          <p14:tracePt t="23506" x="3571875" y="3722688"/>
          <p14:tracePt t="23514" x="3556000" y="3722688"/>
          <p14:tracePt t="23519" x="3556000" y="3738563"/>
          <p14:tracePt t="23529" x="3556000" y="3756025"/>
          <p14:tracePt t="23546" x="3540125" y="3795713"/>
          <p14:tracePt t="23574" x="3540125" y="3843338"/>
          <p14:tracePt t="23579" x="3540125" y="3876675"/>
          <p14:tracePt t="23590" x="3540125" y="3892550"/>
          <p14:tracePt t="23598" x="3524250" y="3908425"/>
          <p14:tracePt t="23603" x="3524250" y="3924300"/>
          <p14:tracePt t="23612" x="3524250" y="3940175"/>
          <p14:tracePt t="23620" x="3524250" y="3957638"/>
          <p14:tracePt t="23631" x="3524250" y="3989388"/>
          <p14:tracePt t="23638" x="3524250" y="4005263"/>
          <p14:tracePt t="23644" x="3508375" y="4005263"/>
          <p14:tracePt t="23654" x="3508375" y="4037013"/>
          <p14:tracePt t="23661" x="3508375" y="4052888"/>
          <p14:tracePt t="23678" x="3490913" y="4086225"/>
          <p14:tracePt t="23686" x="3490913" y="4102100"/>
          <p14:tracePt t="23696" x="3490913" y="4117975"/>
          <p14:tracePt t="23704" x="3490913" y="4157663"/>
          <p14:tracePt t="23711" x="3475038" y="4175125"/>
          <p14:tracePt t="23727" x="3459163" y="4191000"/>
          <p14:tracePt t="23738" x="3459163" y="4222750"/>
          <p14:tracePt t="23744" x="3443288" y="4238625"/>
          <p14:tracePt t="23763" x="3443288" y="4254500"/>
          <p14:tracePt t="23778" x="3427413" y="4270375"/>
          <p14:tracePt t="23790" x="3411538" y="4287838"/>
          <p14:tracePt t="23794" x="3411538" y="4303713"/>
          <p14:tracePt t="23805" x="3394075" y="4303713"/>
          <p14:tracePt t="23836" x="3394075" y="4319588"/>
          <p14:tracePt t="24003" x="3394075" y="4335463"/>
          <p14:tracePt t="24042" x="3394075" y="4351338"/>
          <p14:tracePt t="24433" x="3346450" y="4351338"/>
          <p14:tracePt t="24442" x="3314700" y="4351338"/>
          <p14:tracePt t="24449" x="3265488" y="4351338"/>
          <p14:tracePt t="24457" x="3176588" y="4351338"/>
          <p14:tracePt t="24466" x="3113088" y="4335463"/>
          <p14:tracePt t="24473" x="3048000" y="4335463"/>
          <p14:tracePt t="24481" x="3016250" y="4335463"/>
          <p14:tracePt t="24489" x="2951163" y="4335463"/>
          <p14:tracePt t="24497" x="2846388" y="4319588"/>
          <p14:tracePt t="24505" x="2798763" y="4319588"/>
          <p14:tracePt t="24513" x="2733675" y="4319588"/>
          <p14:tracePt t="24521" x="2652713" y="4303713"/>
          <p14:tracePt t="24529" x="2587625" y="4303713"/>
          <p14:tracePt t="24537" x="2524125" y="4303713"/>
          <p14:tracePt t="24545" x="2492375" y="4287838"/>
          <p14:tracePt t="24554" x="2419350" y="4287838"/>
          <p14:tracePt t="24561" x="2370138" y="4287838"/>
          <p14:tracePt t="24570" x="2322513" y="4270375"/>
          <p14:tracePt t="24577" x="2273300" y="4270375"/>
          <p14:tracePt t="24586" x="2241550" y="4254500"/>
          <p14:tracePt t="24594" x="2209800" y="4254500"/>
          <p14:tracePt t="24603" x="2176463" y="4254500"/>
          <p14:tracePt t="24611" x="2160588" y="4254500"/>
          <p14:tracePt t="24621" x="2144713" y="4254500"/>
          <p14:tracePt t="24628" x="2128838" y="4254500"/>
          <p14:tracePt t="24636" x="2112963" y="4254500"/>
          <p14:tracePt t="24644" x="2089150" y="4254500"/>
          <p14:tracePt t="24655" x="2071688" y="4254500"/>
          <p14:tracePt t="24660" x="2055813" y="4254500"/>
          <p14:tracePt t="24677" x="2039938" y="4254500"/>
          <p14:tracePt t="24686" x="2024063" y="4254500"/>
          <p14:tracePt t="24697" x="2008188" y="4254500"/>
          <p14:tracePt t="24712" x="1992313" y="4254500"/>
          <p14:tracePt t="24728" x="1974850" y="4254500"/>
          <p14:tracePt t="24744" x="1958975" y="4254500"/>
          <p14:tracePt t="24752" x="1943100" y="4254500"/>
          <p14:tracePt t="24761" x="1927225" y="4254500"/>
          <p14:tracePt t="24777" x="1911350" y="4270375"/>
          <p14:tracePt t="24787" x="1895475" y="4270375"/>
          <p14:tracePt t="24794" x="1878013" y="4270375"/>
          <p14:tracePt t="24811" x="1862138" y="4287838"/>
          <p14:tracePt t="24829" x="1846263" y="4287838"/>
          <p14:tracePt t="24844" x="1830388" y="4287838"/>
          <p14:tracePt t="24862" x="1814513" y="4287838"/>
          <p14:tracePt t="24871" x="1814513" y="4303713"/>
          <p14:tracePt t="24878" x="1798638" y="4303713"/>
          <p14:tracePt t="24886" x="1782763" y="4303713"/>
          <p14:tracePt t="24904" x="1765300" y="4303713"/>
          <p14:tracePt t="24920" x="1749425" y="4303713"/>
          <p14:tracePt t="24928" x="1733550" y="4303713"/>
          <p14:tracePt t="24944" x="1709738" y="4303713"/>
          <p14:tracePt t="24953" x="1693863" y="4303713"/>
          <p14:tracePt t="24968" x="1677988" y="4303713"/>
          <p14:tracePt t="24983" x="1660525" y="4303713"/>
          <p14:tracePt t="25008" x="1644650" y="4303713"/>
          <p14:tracePt t="25016" x="1628775" y="4303713"/>
          <p14:tracePt t="25031" x="1612900" y="4303713"/>
          <p14:tracePt t="25047" x="1597025" y="4303713"/>
          <p14:tracePt t="25055" x="1597025" y="4287838"/>
          <p14:tracePt t="25069" x="1581150" y="4287838"/>
          <p14:tracePt t="25079" x="1563688" y="4287838"/>
          <p14:tracePt t="25087" x="1563688" y="4270375"/>
          <p14:tracePt t="25095" x="1547813" y="4270375"/>
          <p14:tracePt t="25119" x="1531938" y="4254500"/>
          <p14:tracePt t="25143" x="1516063" y="4254500"/>
          <p14:tracePt t="25239" x="1516063" y="4238625"/>
          <p14:tracePt t="25302" x="1531938" y="4238625"/>
          <p14:tracePt t="25321" x="1547813" y="4238625"/>
          <p14:tracePt t="25328" x="1581150" y="4238625"/>
          <p14:tracePt t="25346" x="1597025" y="4238625"/>
          <p14:tracePt t="25353" x="1628775" y="4238625"/>
          <p14:tracePt t="25361" x="1644650" y="4238625"/>
          <p14:tracePt t="25379" x="1660525" y="4238625"/>
          <p14:tracePt t="25387" x="1677988" y="4238625"/>
          <p14:tracePt t="25395" x="1693863" y="4238625"/>
          <p14:tracePt t="25412" x="1733550" y="4238625"/>
          <p14:tracePt t="25428" x="1749425" y="4238625"/>
          <p14:tracePt t="25438" x="1782763" y="4238625"/>
          <p14:tracePt t="25446" x="1798638" y="4238625"/>
          <p14:tracePt t="25453" x="1814513" y="4238625"/>
          <p14:tracePt t="25461" x="1878013" y="4238625"/>
          <p14:tracePt t="25470" x="1895475" y="4238625"/>
          <p14:tracePt t="25478" x="1943100" y="4238625"/>
          <p14:tracePt t="25487" x="1992313" y="4238625"/>
          <p14:tracePt t="25495" x="2039938" y="4238625"/>
          <p14:tracePt t="25503" x="2089150" y="4238625"/>
          <p14:tracePt t="25511" x="2144713" y="4238625"/>
          <p14:tracePt t="25520" x="2176463" y="4238625"/>
          <p14:tracePt t="25528" x="2241550" y="4238625"/>
          <p14:tracePt t="25536" x="2306638" y="4238625"/>
          <p14:tracePt t="25545" x="2354263" y="4238625"/>
          <p14:tracePt t="25553" x="2419350" y="4238625"/>
          <p14:tracePt t="25561" x="2492375" y="4238625"/>
          <p14:tracePt t="25570" x="2587625" y="4222750"/>
          <p14:tracePt t="25578" x="2668588" y="4222750"/>
          <p14:tracePt t="25586" x="2781300" y="4206875"/>
          <p14:tracePt t="25597" x="2903538" y="4206875"/>
          <p14:tracePt t="25604" x="3176588" y="4175125"/>
          <p14:tracePt t="25613" x="3362325" y="4157663"/>
          <p14:tracePt t="25620" x="3524250" y="4133850"/>
          <p14:tracePt t="25629" x="3709988" y="4117975"/>
          <p14:tracePt t="25638" x="3854450" y="4117975"/>
          <p14:tracePt t="25646" x="3967163" y="4102100"/>
          <p14:tracePt t="25653" x="4103688" y="4086225"/>
          <p14:tracePt t="25662" x="4152900" y="4070350"/>
          <p14:tracePt t="25671" x="4313238" y="4070350"/>
          <p14:tracePt t="25679" x="4362450" y="4070350"/>
          <p14:tracePt t="25687" x="4435475" y="4052888"/>
          <p14:tracePt t="25695" x="4483100" y="4052888"/>
          <p14:tracePt t="25704" x="4532313" y="4037013"/>
          <p14:tracePt t="25712" x="4564063" y="4037013"/>
          <p14:tracePt t="25720" x="4611688" y="4037013"/>
          <p14:tracePt t="25729" x="4629150" y="4037013"/>
          <p14:tracePt t="25733" x="4645025" y="4037013"/>
          <p14:tracePt t="25746" x="4676775" y="4037013"/>
          <p14:tracePt t="25753" x="4692650" y="4037013"/>
          <p14:tracePt t="25770" x="4708525" y="4037013"/>
          <p14:tracePt t="25778" x="4725988" y="4037013"/>
          <p14:tracePt t="25795" x="4741863" y="4037013"/>
          <p14:tracePt t="25804" x="4757738" y="4037013"/>
          <p14:tracePt t="25813" x="4781550" y="4037013"/>
          <p14:tracePt t="25829" x="4797425" y="4037013"/>
          <p14:tracePt t="25855" x="4813300" y="4037013"/>
          <p14:tracePt t="25869" x="4830763" y="4037013"/>
          <p14:tracePt t="25885" x="4846638" y="4037013"/>
          <p14:tracePt t="25901" x="4862513" y="4037013"/>
          <p14:tracePt t="25916" x="4878388" y="4037013"/>
          <p14:tracePt t="25924" x="4894263" y="4037013"/>
          <p14:tracePt t="25933" x="4910138" y="4037013"/>
          <p14:tracePt t="25940" x="4926013" y="4037013"/>
          <p14:tracePt t="25954" x="4943475" y="4037013"/>
          <p14:tracePt t="25962" x="4975225" y="4037013"/>
          <p14:tracePt t="25971" x="5006975" y="4037013"/>
          <p14:tracePt t="25977" x="5022850" y="4021138"/>
          <p14:tracePt t="25986" x="5056188" y="4021138"/>
          <p14:tracePt t="25994" x="5103813" y="4005263"/>
          <p14:tracePt t="26004" x="5119688" y="4005263"/>
          <p14:tracePt t="26012" x="5160963" y="4005263"/>
          <p14:tracePt t="26020" x="5192713" y="4005263"/>
          <p14:tracePt t="26028" x="5208588" y="4005263"/>
          <p14:tracePt t="26037" x="5241925" y="4005263"/>
          <p14:tracePt t="26045" x="5257800" y="4005263"/>
          <p14:tracePt t="26053" x="5273675" y="3989388"/>
          <p14:tracePt t="26061" x="5289550" y="3989388"/>
          <p14:tracePt t="26070" x="5305425" y="3989388"/>
          <p14:tracePt t="26086" x="5321300" y="3989388"/>
          <p14:tracePt t="26103" x="5338763" y="3989388"/>
          <p14:tracePt t="26195" x="5321300" y="4005263"/>
          <p14:tracePt t="26203" x="5273675" y="4005263"/>
          <p14:tracePt t="26212" x="5224463" y="4021138"/>
          <p14:tracePt t="26220" x="5137150" y="4052888"/>
          <p14:tracePt t="26228" x="5022850" y="4086225"/>
          <p14:tracePt t="26237" x="4926013" y="4117975"/>
          <p14:tracePt t="26245" x="4813300" y="4175125"/>
          <p14:tracePt t="26253" x="4676775" y="4222750"/>
          <p14:tracePt t="26262" x="4532313" y="4254500"/>
          <p14:tracePt t="26269" x="4362450" y="4319588"/>
          <p14:tracePt t="26278" x="4217988" y="4367213"/>
          <p14:tracePt t="26286" x="4071938" y="4400550"/>
          <p14:tracePt t="26296" x="3919538" y="4448175"/>
          <p14:tracePt t="26304" x="3789363" y="4479925"/>
          <p14:tracePt t="26312" x="3676650" y="4521200"/>
          <p14:tracePt t="26320" x="3571875" y="4552950"/>
          <p14:tracePt t="26328" x="3459163" y="4568825"/>
          <p14:tracePt t="26337" x="3362325" y="4602163"/>
          <p14:tracePt t="26344" x="3314700" y="4602163"/>
          <p14:tracePt t="26354" x="3249613" y="4618038"/>
          <p14:tracePt t="26361" x="3160713" y="4618038"/>
          <p14:tracePt t="26371" x="3113088" y="4633913"/>
          <p14:tracePt t="26378" x="3063875" y="4633913"/>
          <p14:tracePt t="26386" x="3016250" y="4633913"/>
          <p14:tracePt t="26394" x="2982913" y="4633913"/>
          <p14:tracePt t="26404" x="2951163" y="4633913"/>
          <p14:tracePt t="26411" x="2935288" y="4633913"/>
          <p14:tracePt t="26420" x="2919413" y="4633913"/>
          <p14:tracePt t="26428" x="2903538" y="4633913"/>
          <p14:tracePt t="26438" x="2886075" y="4633913"/>
          <p14:tracePt t="26458" x="2886075" y="4649788"/>
          <p14:tracePt t="26677" x="2903538" y="4649788"/>
          <p14:tracePt t="26683" x="2919413" y="4649788"/>
          <p14:tracePt t="26690" x="2935288" y="4649788"/>
          <p14:tracePt t="26698" x="2982913" y="4649788"/>
          <p14:tracePt t="26706" x="3016250" y="4649788"/>
          <p14:tracePt t="26713" x="3079750" y="4649788"/>
          <p14:tracePt t="26722" x="3128963" y="4633913"/>
          <p14:tracePt t="26729" x="3160713" y="4633913"/>
          <p14:tracePt t="26738" x="3209925" y="4633913"/>
          <p14:tracePt t="26745" x="3249613" y="4618038"/>
          <p14:tracePt t="26754" x="3297238" y="4618038"/>
          <p14:tracePt t="26762" x="3346450" y="4602163"/>
          <p14:tracePt t="26770" x="3378200" y="4584700"/>
          <p14:tracePt t="26777" x="3427413" y="4584700"/>
          <p14:tracePt t="26787" x="3443288" y="4568825"/>
          <p14:tracePt t="26795" x="3490913" y="4568825"/>
          <p14:tracePt t="26803" x="3524250" y="4568825"/>
          <p14:tracePt t="26812" x="3540125" y="4552950"/>
          <p14:tracePt t="26820" x="3571875" y="4552950"/>
          <p14:tracePt t="26828" x="3603625" y="4552950"/>
          <p14:tracePt t="26836" x="3644900" y="4552950"/>
          <p14:tracePt t="26844" x="3660775" y="4552950"/>
          <p14:tracePt t="26854" x="3676650" y="4552950"/>
          <p14:tracePt t="26862" x="3709988" y="4552950"/>
          <p14:tracePt t="26869" x="3725863" y="4552950"/>
          <p14:tracePt t="26877" x="3741738" y="4552950"/>
          <p14:tracePt t="26887" x="3757613" y="4552950"/>
          <p14:tracePt t="26896" x="3773488" y="4552950"/>
          <p14:tracePt t="26903" x="3789363" y="4552950"/>
          <p14:tracePt t="26912" x="3805238" y="4552950"/>
          <p14:tracePt t="26920" x="3822700" y="4552950"/>
          <p14:tracePt t="26927" x="3838575" y="4552950"/>
          <p14:tracePt t="26937" x="3854450" y="4552950"/>
          <p14:tracePt t="26945" x="3870325" y="4552950"/>
          <p14:tracePt t="26953" x="3886200" y="4552950"/>
          <p14:tracePt t="26962" x="3902075" y="4552950"/>
          <p14:tracePt t="26971" x="3919538" y="4552950"/>
          <p14:tracePt t="26977" x="3935413" y="4552950"/>
          <p14:tracePt t="26988" x="3951288" y="4552950"/>
          <p14:tracePt t="26994" x="3967163" y="4568825"/>
          <p14:tracePt t="27004" x="3983038" y="4568825"/>
          <p14:tracePt t="27013" x="4006850" y="4568825"/>
          <p14:tracePt t="27029" x="4040188" y="4568825"/>
          <p14:tracePt t="27046" x="4056063" y="4584700"/>
          <p14:tracePt t="27053" x="4071938" y="4584700"/>
          <p14:tracePt t="27061" x="4087813" y="4584700"/>
          <p14:tracePt t="27072" x="4103688" y="4584700"/>
          <p14:tracePt t="27078" x="4137025" y="4602163"/>
          <p14:tracePt t="27087" x="4152900" y="4602163"/>
          <p14:tracePt t="27095" x="4168775" y="4602163"/>
          <p14:tracePt t="27103" x="4184650" y="4602163"/>
          <p14:tracePt t="27111" x="4200525" y="4602163"/>
          <p14:tracePt t="27122" x="4217988" y="4602163"/>
          <p14:tracePt t="27129" x="4233863" y="4602163"/>
          <p14:tracePt t="27137" x="4249738" y="4618038"/>
          <p14:tracePt t="27145" x="4265613" y="4618038"/>
          <p14:tracePt t="27153" x="4281488" y="4618038"/>
          <p14:tracePt t="27163" x="4313238" y="4618038"/>
          <p14:tracePt t="27170" x="4330700" y="4618038"/>
          <p14:tracePt t="27179" x="4362450" y="4618038"/>
          <p14:tracePt t="27187" x="4386263" y="4618038"/>
          <p14:tracePt t="27196" x="4402138" y="4618038"/>
          <p14:tracePt t="27203" x="4435475" y="4618038"/>
          <p14:tracePt t="27212" x="4451350" y="4633913"/>
          <p14:tracePt t="27220" x="4483100" y="4633913"/>
          <p14:tracePt t="27228" x="4498975" y="4633913"/>
          <p14:tracePt t="27237" x="4532313" y="4633913"/>
          <p14:tracePt t="27245" x="4564063" y="4633913"/>
          <p14:tracePt t="27254" x="4579938" y="4633913"/>
          <p14:tracePt t="27264" x="4611688" y="4633913"/>
          <p14:tracePt t="27270" x="4645025" y="4649788"/>
          <p14:tracePt t="27279" x="4660900" y="4649788"/>
          <p14:tracePt t="27290" x="4676775" y="4649788"/>
          <p14:tracePt t="27296" x="4692650" y="4649788"/>
          <p14:tracePt t="27313" x="4708525" y="4649788"/>
          <p14:tracePt t="27321" x="4725988" y="4649788"/>
          <p14:tracePt t="27337" x="4741863" y="4649788"/>
          <p14:tracePt t="27345" x="4757738" y="4649788"/>
          <p14:tracePt t="27371" x="4781550" y="4649788"/>
          <p14:tracePt t="27392" x="4797425" y="4649788"/>
          <p14:tracePt t="27574" x="4781550" y="4649788"/>
          <p14:tracePt t="27582" x="4781550" y="4633913"/>
          <p14:tracePt t="27599" x="4757738" y="4618038"/>
          <p14:tracePt t="27607" x="4741863" y="4602163"/>
          <p14:tracePt t="27614" x="4725988" y="4584700"/>
          <p14:tracePt t="27622" x="4725988" y="4568825"/>
          <p14:tracePt t="27631" x="4708525" y="4537075"/>
          <p14:tracePt t="27639" x="4692650" y="4521200"/>
          <p14:tracePt t="27646" x="4676775" y="4479925"/>
          <p14:tracePt t="27654" x="4660900" y="4464050"/>
          <p14:tracePt t="27662" x="4660900" y="4432300"/>
          <p14:tracePt t="27670" x="4645025" y="4400550"/>
          <p14:tracePt t="27686" x="4629150" y="4367213"/>
          <p14:tracePt t="27695" x="4629150" y="4335463"/>
          <p14:tracePt t="27703" x="4611688" y="4303713"/>
          <p14:tracePt t="27712" x="4595813" y="4270375"/>
          <p14:tracePt t="27719" x="4595813" y="4238625"/>
          <p14:tracePt t="27729" x="4579938" y="4191000"/>
          <p14:tracePt t="27736" x="4579938" y="4157663"/>
          <p14:tracePt t="27745" x="4579938" y="4117975"/>
          <p14:tracePt t="27753" x="4579938" y="4086225"/>
          <p14:tracePt t="27761" x="4579938" y="4052888"/>
          <p14:tracePt t="27770" x="4579938" y="4037013"/>
          <p14:tracePt t="27778" x="4579938" y="4005263"/>
          <p14:tracePt t="27787" x="4579938" y="3989388"/>
          <p14:tracePt t="27806" x="4579938" y="3973513"/>
          <p14:tracePt t="27813" x="4579938" y="3957638"/>
          <p14:tracePt t="27917" x="4579938" y="3973513"/>
          <p14:tracePt t="27941" x="4579938" y="3989388"/>
          <p14:tracePt t="27949" x="4579938" y="4005263"/>
          <p14:tracePt t="27958" x="4579938" y="4021138"/>
          <p14:tracePt t="27966" x="4595813" y="4052888"/>
          <p14:tracePt t="27973" x="4595813" y="4070350"/>
          <p14:tracePt t="27981" x="4611688" y="4102100"/>
          <p14:tracePt t="27989" x="4629150" y="4133850"/>
          <p14:tracePt t="27997" x="4645025" y="4175125"/>
          <p14:tracePt t="28005" x="4660900" y="4206875"/>
          <p14:tracePt t="28013" x="4676775" y="4238625"/>
          <p14:tracePt t="28021" x="4692650" y="4270375"/>
          <p14:tracePt t="28029" x="4692650" y="4303713"/>
          <p14:tracePt t="28037" x="4708525" y="4351338"/>
          <p14:tracePt t="28045" x="4708525" y="4367213"/>
          <p14:tracePt t="28053" x="4725988" y="4400550"/>
          <p14:tracePt t="28062" x="4725988" y="4432300"/>
          <p14:tracePt t="28069" x="4741863" y="4448175"/>
          <p14:tracePt t="28077" x="4741863" y="4479925"/>
          <p14:tracePt t="28086" x="4741863" y="4497388"/>
          <p14:tracePt t="28095" x="4741863" y="4537075"/>
          <p14:tracePt t="28104" x="4741863" y="4552950"/>
          <p14:tracePt t="28111" x="4757738" y="4568825"/>
          <p14:tracePt t="28119" x="4757738" y="4584700"/>
          <p14:tracePt t="28128" x="4757738" y="4618038"/>
          <p14:tracePt t="28145" x="4757738" y="4649788"/>
          <p14:tracePt t="28161" x="4757738" y="4665663"/>
          <p14:tracePt t="28172" x="4781550" y="4681538"/>
          <p14:tracePt t="28196" x="4781550" y="4699000"/>
          <p14:tracePt t="28292" x="4781550" y="4681538"/>
          <p14:tracePt t="28308" x="4781550" y="4665663"/>
          <p14:tracePt t="28316" x="4781550" y="4649788"/>
          <p14:tracePt t="28324" x="4781550" y="4633913"/>
          <p14:tracePt t="28332" x="4781550" y="4618038"/>
          <p14:tracePt t="28340" x="4781550" y="4584700"/>
          <p14:tracePt t="28348" x="4757738" y="4552950"/>
          <p14:tracePt t="28356" x="4757738" y="4521200"/>
          <p14:tracePt t="28364" x="4741863" y="4479925"/>
          <p14:tracePt t="28372" x="4741863" y="4464050"/>
          <p14:tracePt t="28380" x="4725988" y="4432300"/>
          <p14:tracePt t="28396" x="4725988" y="4416425"/>
          <p14:tracePt t="28404" x="4725988" y="4400550"/>
          <p14:tracePt t="28443" x="4708525" y="4400550"/>
          <p14:tracePt t="28467" x="4692650" y="4400550"/>
          <p14:tracePt t="28483" x="4676775" y="4400550"/>
          <p14:tracePt t="28491" x="4660900" y="4400550"/>
          <p14:tracePt t="28500" x="4645025" y="4400550"/>
          <p14:tracePt t="28507" x="4611688" y="4400550"/>
          <p14:tracePt t="28519" x="4579938" y="4400550"/>
          <p14:tracePt t="28529" x="4548188" y="4416425"/>
          <p14:tracePt t="28536" x="4498975" y="4416425"/>
          <p14:tracePt t="28545" x="4451350" y="4416425"/>
          <p14:tracePt t="28552" x="4386263" y="4432300"/>
          <p14:tracePt t="28562" x="4346575" y="4432300"/>
          <p14:tracePt t="28570" x="4297363" y="4432300"/>
          <p14:tracePt t="28579" x="4249738" y="4448175"/>
          <p14:tracePt t="28587" x="4200525" y="4448175"/>
          <p14:tracePt t="28595" x="4168775" y="4448175"/>
          <p14:tracePt t="28604" x="4137025" y="4448175"/>
          <p14:tracePt t="28611" x="4103688" y="4448175"/>
          <p14:tracePt t="28620" x="4087813" y="4448175"/>
          <p14:tracePt t="28627" x="4087813" y="4464050"/>
          <p14:tracePt t="28636" x="4071938" y="4464050"/>
          <p14:tracePt t="28644" x="4056063" y="4464050"/>
          <p14:tracePt t="28656" x="4040188" y="4464050"/>
          <p14:tracePt t="28755" x="4040188" y="4448175"/>
          <p14:tracePt t="28763" x="4056063" y="4448175"/>
          <p14:tracePt t="28770" x="4071938" y="4432300"/>
          <p14:tracePt t="28778" x="4087813" y="4416425"/>
          <p14:tracePt t="28786" x="4103688" y="4416425"/>
          <p14:tracePt t="28795" x="4152900" y="4384675"/>
          <p14:tracePt t="28802" x="4168775" y="4367213"/>
          <p14:tracePt t="28810" x="4200525" y="4351338"/>
          <p14:tracePt t="28820" x="4233863" y="4319588"/>
          <p14:tracePt t="28828" x="4281488" y="4303713"/>
          <p14:tracePt t="28835" x="4313238" y="4270375"/>
          <p14:tracePt t="28844" x="4330700" y="4238625"/>
          <p14:tracePt t="28853" x="4362450" y="4222750"/>
          <p14:tracePt t="28861" x="4386263" y="4206875"/>
          <p14:tracePt t="28871" x="4402138" y="4191000"/>
          <p14:tracePt t="28882" x="4418013" y="4175125"/>
          <p14:tracePt t="28890" x="4435475" y="4175125"/>
          <p14:tracePt t="28898" x="4435475" y="4157663"/>
          <p14:tracePt t="28914" x="4451350" y="4157663"/>
          <p14:tracePt t="28922" x="4451350" y="4133850"/>
          <p14:tracePt t="28961" x="4451350" y="4117975"/>
          <p14:tracePt t="29073" x="4467225" y="4117975"/>
          <p14:tracePt t="29121" x="4467225" y="4133850"/>
          <p14:tracePt t="29137" x="4467225" y="4157663"/>
          <p14:tracePt t="29153" x="4467225" y="4175125"/>
          <p14:tracePt t="29161" x="4467225" y="4191000"/>
          <p14:tracePt t="29170" x="4467225" y="4206875"/>
          <p14:tracePt t="29178" x="4467225" y="4222750"/>
          <p14:tracePt t="29187" x="4483100" y="4238625"/>
          <p14:tracePt t="29194" x="4483100" y="4270375"/>
          <p14:tracePt t="29202" x="4483100" y="4287838"/>
          <p14:tracePt t="29212" x="4483100" y="4319588"/>
          <p14:tracePt t="29219" x="4498975" y="4351338"/>
          <p14:tracePt t="29229" x="4498975" y="4384675"/>
          <p14:tracePt t="29236" x="4498975" y="4416425"/>
          <p14:tracePt t="29245" x="4514850" y="4448175"/>
          <p14:tracePt t="29254" x="4514850" y="4479925"/>
          <p14:tracePt t="29262" x="4532313" y="4521200"/>
          <p14:tracePt t="29270" x="4532313" y="4552950"/>
          <p14:tracePt t="29277" x="4548188" y="4568825"/>
          <p14:tracePt t="29287" x="4548188" y="4584700"/>
          <p14:tracePt t="29295" x="4548188" y="4602163"/>
          <p14:tracePt t="29312" x="4548188" y="4618038"/>
          <p14:tracePt t="29337" x="4564063" y="4618038"/>
          <p14:tracePt t="29344" x="4564063" y="4633913"/>
          <p14:tracePt t="29384" x="4579938" y="4633913"/>
          <p14:tracePt t="29400" x="4595813" y="4633913"/>
          <p14:tracePt t="29408" x="4611688" y="4633913"/>
          <p14:tracePt t="29416" x="4629150" y="4633913"/>
          <p14:tracePt t="29427" x="4660900" y="4602163"/>
          <p14:tracePt t="29437" x="4692650" y="4568825"/>
          <p14:tracePt t="29445" x="4741863" y="4537075"/>
          <p14:tracePt t="29453" x="4797425" y="4479925"/>
          <p14:tracePt t="29461" x="4846638" y="4432300"/>
          <p14:tracePt t="29470" x="4862513" y="4400550"/>
          <p14:tracePt t="29479" x="4894263" y="4351338"/>
          <p14:tracePt t="29485" x="4943475" y="4303713"/>
          <p14:tracePt t="29495" x="4975225" y="4270375"/>
          <p14:tracePt t="29504" x="5006975" y="4238625"/>
          <p14:tracePt t="29512" x="5022850" y="4206875"/>
          <p14:tracePt t="29520" x="5056188" y="4191000"/>
          <p14:tracePt t="29528" x="5072063" y="4157663"/>
          <p14:tracePt t="29536" x="5087938" y="4133850"/>
          <p14:tracePt t="29545" x="5103813" y="4133850"/>
          <p14:tracePt t="29553" x="5119688" y="4117975"/>
          <p14:tracePt t="29563" x="5119688" y="4102100"/>
          <p14:tracePt t="29571" x="5137150" y="4102100"/>
          <p14:tracePt t="29578" x="5137150" y="4086225"/>
          <p14:tracePt t="29588" x="5160963" y="4086225"/>
          <p14:tracePt t="29605" x="5176838" y="4086225"/>
          <p14:tracePt t="29616" x="5192713" y="4086225"/>
          <p14:tracePt t="29647" x="5208588" y="4086225"/>
          <p14:tracePt t="29663" x="5224463" y="4102100"/>
          <p14:tracePt t="29679" x="5224463" y="4117975"/>
          <p14:tracePt t="29687" x="5224463" y="4133850"/>
          <p14:tracePt t="29695" x="5224463" y="4157663"/>
          <p14:tracePt t="29703" x="5224463" y="4175125"/>
          <p14:tracePt t="29712" x="5224463" y="4191000"/>
          <p14:tracePt t="29720" x="5224463" y="4206875"/>
          <p14:tracePt t="29728" x="5224463" y="4222750"/>
          <p14:tracePt t="29744" x="5224463" y="4238625"/>
          <p14:tracePt t="29753" x="5224463" y="4254500"/>
          <p14:tracePt t="29771" x="5224463" y="4270375"/>
          <p14:tracePt t="29783" x="5224463" y="4287838"/>
          <p14:tracePt t="29799" x="5208588" y="4303713"/>
          <p14:tracePt t="29831" x="5208588" y="4319588"/>
          <p14:tracePt t="29870" x="5192713" y="4319588"/>
          <p14:tracePt t="29886" x="5176838" y="4335463"/>
          <p14:tracePt t="29903" x="5160963" y="4335463"/>
          <p14:tracePt t="29911" x="5119688" y="4351338"/>
          <p14:tracePt t="29920" x="5087938" y="4351338"/>
          <p14:tracePt t="29927" x="5056188" y="4351338"/>
          <p14:tracePt t="29937" x="5040313" y="4367213"/>
          <p14:tracePt t="29944" x="4991100" y="4384675"/>
          <p14:tracePt t="29953" x="4959350" y="4400550"/>
          <p14:tracePt t="29961" x="4910138" y="4416425"/>
          <p14:tracePt t="29969" x="4878388" y="4448175"/>
          <p14:tracePt t="29979" x="4830763" y="4464050"/>
          <p14:tracePt t="29987" x="4797425" y="4479925"/>
          <p14:tracePt t="29995" x="4757738" y="4497388"/>
          <p14:tracePt t="30003" x="4725988" y="4537075"/>
          <p14:tracePt t="30012" x="4708525" y="4537075"/>
          <p14:tracePt t="30020" x="4692650" y="4552950"/>
          <p14:tracePt t="30037" x="4676775" y="4568825"/>
          <p14:tracePt t="30054" x="4676775" y="4584700"/>
          <p14:tracePt t="30078" x="4676775" y="4602163"/>
          <p14:tracePt t="30094" x="4676775" y="4618038"/>
          <p14:tracePt t="30110" x="4692650" y="4649788"/>
          <p14:tracePt t="30117" x="4708525" y="4665663"/>
          <p14:tracePt t="30126" x="4725988" y="4681538"/>
          <p14:tracePt t="30133" x="4741863" y="4699000"/>
          <p14:tracePt t="30152" x="4757738" y="4714875"/>
          <p14:tracePt t="30162" x="4781550" y="4730750"/>
          <p14:tracePt t="30169" x="4781550" y="4746625"/>
          <p14:tracePt t="30178" x="4797425" y="4746625"/>
          <p14:tracePt t="30187" x="4797425" y="4762500"/>
          <p14:tracePt t="30195" x="4813300" y="4762500"/>
          <p14:tracePt t="30203" x="4813300" y="4778375"/>
          <p14:tracePt t="30221" x="4830763" y="4794250"/>
          <p14:tracePt t="30237" x="4846638" y="4811713"/>
          <p14:tracePt t="30253" x="4862513" y="4811713"/>
          <p14:tracePt t="30262" x="4862513" y="4827588"/>
          <p14:tracePt t="30270" x="4878388" y="4843463"/>
          <p14:tracePt t="30278" x="4894263" y="4843463"/>
          <p14:tracePt t="30286" x="4910138" y="4859338"/>
          <p14:tracePt t="30303" x="4926013" y="4859338"/>
          <p14:tracePt t="30312" x="4926013" y="4883150"/>
          <p14:tracePt t="30319" x="4943475" y="4883150"/>
          <p14:tracePt t="30328" x="4959350" y="4899025"/>
          <p14:tracePt t="30345" x="4975225" y="4899025"/>
          <p14:tracePt t="30353" x="4991100" y="4899025"/>
          <p14:tracePt t="30361" x="4991100" y="4916488"/>
          <p14:tracePt t="30369" x="5006975" y="4916488"/>
          <p14:tracePt t="30396" x="5022850" y="4916488"/>
          <p14:tracePt t="30516" x="5040313" y="4916488"/>
          <p14:tracePt t="30564" x="5040313" y="4899025"/>
          <p14:tracePt t="30588" x="5040313" y="4883150"/>
          <p14:tracePt t="30596" x="5040313" y="4843463"/>
          <p14:tracePt t="30604" x="5040313" y="4811713"/>
          <p14:tracePt t="30612" x="5040313" y="4746625"/>
          <p14:tracePt t="30620" x="5040313" y="4665663"/>
          <p14:tracePt t="30628" x="5040313" y="4584700"/>
          <p14:tracePt t="30637" x="5040313" y="4497388"/>
          <p14:tracePt t="30644" x="5040313" y="4416425"/>
          <p14:tracePt t="30652" x="5022850" y="4303713"/>
          <p14:tracePt t="30662" x="5006975" y="4287838"/>
          <p14:tracePt t="30670" x="4991100" y="4222750"/>
          <p14:tracePt t="30677" x="4991100" y="4157663"/>
          <p14:tracePt t="30686" x="4975225" y="4117975"/>
          <p14:tracePt t="30695" x="4975225" y="4086225"/>
          <p14:tracePt t="30703" x="4959350" y="4070350"/>
          <p14:tracePt t="30711" x="4959350" y="4052888"/>
          <p14:tracePt t="30729" x="4959350" y="4037013"/>
          <p14:tracePt t="30829" x="4959350" y="4052888"/>
          <p14:tracePt t="30845" x="4959350" y="4070350"/>
          <p14:tracePt t="30853" x="4959350" y="4102100"/>
          <p14:tracePt t="30862" x="4959350" y="4117975"/>
          <p14:tracePt t="30869" x="4959350" y="4157663"/>
          <p14:tracePt t="30878" x="4959350" y="4191000"/>
          <p14:tracePt t="30886" x="4959350" y="4238625"/>
          <p14:tracePt t="30896" x="4959350" y="4270375"/>
          <p14:tracePt t="30902" x="4959350" y="4319588"/>
          <p14:tracePt t="30911" x="4943475" y="4335463"/>
          <p14:tracePt t="30919" x="4943475" y="4384675"/>
          <p14:tracePt t="30927" x="4943475" y="4416425"/>
          <p14:tracePt t="30938" x="4943475" y="4432300"/>
          <p14:tracePt t="30944" x="4943475" y="4464050"/>
          <p14:tracePt t="30953" x="4943475" y="4479925"/>
          <p14:tracePt t="30971" x="4943475" y="4497388"/>
          <p14:tracePt t="30977" x="4943475" y="4521200"/>
          <p14:tracePt t="31002" x="4943475" y="4537075"/>
          <p14:tracePt t="31059" x="4943475" y="4552950"/>
          <p14:tracePt t="31098" x="4943475" y="4568825"/>
          <p14:tracePt t="31130" x="4959350" y="4568825"/>
          <p14:tracePt t="31138" x="4959350" y="4584700"/>
          <p14:tracePt t="31146" x="4975225" y="4584700"/>
          <p14:tracePt t="31162" x="4991100" y="4602163"/>
          <p14:tracePt t="31170" x="5006975" y="4602163"/>
          <p14:tracePt t="31186" x="5022850" y="4618038"/>
          <p14:tracePt t="31194" x="5040313" y="4618038"/>
          <p14:tracePt t="31203" x="5040313" y="4633913"/>
          <p14:tracePt t="31211" x="5056188" y="4633913"/>
          <p14:tracePt t="31220" x="5056188" y="4649788"/>
          <p14:tracePt t="31229" x="5072063" y="4649788"/>
          <p14:tracePt t="31245" x="5087938" y="4649788"/>
          <p14:tracePt t="31253" x="5087938" y="4665663"/>
          <p14:tracePt t="31269" x="5103813" y="4665663"/>
          <p14:tracePt t="31274" x="5103813" y="4681538"/>
          <p14:tracePt t="31289" x="5119688" y="4681538"/>
          <p14:tracePt t="31305" x="5119688" y="4699000"/>
          <p14:tracePt t="31313" x="5137150" y="4699000"/>
          <p14:tracePt t="31321" x="5137150" y="4714875"/>
          <p14:tracePt t="31337" x="5160963" y="4730750"/>
          <p14:tracePt t="31345" x="5176838" y="4730750"/>
          <p14:tracePt t="31362" x="5192713" y="4730750"/>
          <p14:tracePt t="31369" x="5192713" y="4746625"/>
          <p14:tracePt t="31378" x="5208588" y="4746625"/>
          <p14:tracePt t="31387" x="5224463" y="4762500"/>
          <p14:tracePt t="31405" x="5241925" y="4762500"/>
          <p14:tracePt t="31410" x="5257800" y="4778375"/>
          <p14:tracePt t="31427" x="5273675" y="4778375"/>
          <p14:tracePt t="31436" x="5289550" y="4794250"/>
          <p14:tracePt t="31452" x="5305425" y="4794250"/>
          <p14:tracePt t="31462" x="5305425" y="4811713"/>
          <p14:tracePt t="31469" x="5321300" y="4811713"/>
          <p14:tracePt t="31486" x="5338763" y="4811713"/>
          <p14:tracePt t="31504" x="5354638" y="4811713"/>
          <p14:tracePt t="31521" x="5370513" y="4811713"/>
          <p14:tracePt t="31538" x="5386388" y="4827588"/>
          <p14:tracePt t="31545" x="5402263" y="4827588"/>
          <p14:tracePt t="31571" x="5418138" y="4827588"/>
          <p14:tracePt t="31586" x="5434013" y="4827588"/>
          <p14:tracePt t="31605" x="5451475" y="4827588"/>
          <p14:tracePt t="31620" x="5467350" y="4827588"/>
          <p14:tracePt t="31639" x="5467350" y="4843463"/>
          <p14:tracePt t="31649" x="5483225" y="48434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C5F42-00C4-61DA-5F93-979C3CB8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Modeling and checking the accuracy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B0DE962-0D1C-AD0C-FA5D-93DA0E4C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37" y="27542"/>
            <a:ext cx="5302231" cy="4215274"/>
          </a:xfrm>
          <a:prstGeom prst="rect">
            <a:avLst/>
          </a:prstGeom>
        </p:spPr>
      </p:pic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DF128B0-32BE-29EF-2F91-B2BF279E3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56866" y="1212704"/>
            <a:ext cx="5742295" cy="228256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89D934F8-7ABE-C511-A22E-838228443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2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99"/>
    </mc:Choice>
    <mc:Fallback>
      <p:transition spd="slow" advTm="2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7" x="5483225" y="4843463"/>
          <p14:tracePt t="1235" x="5451475" y="4843463"/>
          <p14:tracePt t="1243" x="5418138" y="4827588"/>
          <p14:tracePt t="1251" x="5402263" y="4811713"/>
          <p14:tracePt t="1259" x="5354638" y="4794250"/>
          <p14:tracePt t="1267" x="5321300" y="4794250"/>
          <p14:tracePt t="1274" x="5273675" y="4778375"/>
          <p14:tracePt t="1282" x="5224463" y="4762500"/>
          <p14:tracePt t="1290" x="5192713" y="4746625"/>
          <p14:tracePt t="1298" x="5137150" y="4746625"/>
          <p14:tracePt t="1305" x="5087938" y="4730750"/>
          <p14:tracePt t="1313" x="5056188" y="4714875"/>
          <p14:tracePt t="1321" x="5006975" y="4714875"/>
          <p14:tracePt t="1330" x="4959350" y="4699000"/>
          <p14:tracePt t="1338" x="4910138" y="4699000"/>
          <p14:tracePt t="1348" x="4878388" y="4681538"/>
          <p14:tracePt t="1354" x="4846638" y="4681538"/>
          <p14:tracePt t="1362" x="4813300" y="4681538"/>
          <p14:tracePt t="1370" x="4757738" y="4681538"/>
          <p14:tracePt t="1379" x="4741863" y="4665663"/>
          <p14:tracePt t="1387" x="4708525" y="4665663"/>
          <p14:tracePt t="1395" x="4692650" y="4665663"/>
          <p14:tracePt t="1404" x="4692650" y="4649788"/>
          <p14:tracePt t="1411" x="4676775" y="4649788"/>
          <p14:tracePt t="1420" x="4660900" y="4649788"/>
          <p14:tracePt t="1441" x="4645025" y="4649788"/>
          <p14:tracePt t="2262" x="4645025" y="4633913"/>
          <p14:tracePt t="2270" x="4629150" y="4618038"/>
          <p14:tracePt t="2279" x="4595813" y="4584700"/>
          <p14:tracePt t="2286" x="4564063" y="4552950"/>
          <p14:tracePt t="2294" x="4532313" y="4521200"/>
          <p14:tracePt t="2302" x="4498975" y="4479925"/>
          <p14:tracePt t="2310" x="4451350" y="4432300"/>
          <p14:tracePt t="2318" x="4418013" y="4400550"/>
          <p14:tracePt t="2326" x="4362450" y="4351338"/>
          <p14:tracePt t="2334" x="4313238" y="4303713"/>
          <p14:tracePt t="2342" x="4265613" y="4254500"/>
          <p14:tracePt t="2350" x="4217988" y="4191000"/>
          <p14:tracePt t="2358" x="4168775" y="4117975"/>
          <p14:tracePt t="2366" x="4087813" y="4052888"/>
          <p14:tracePt t="2378" x="4006850" y="3973513"/>
          <p14:tracePt t="2388" x="3919538" y="3892550"/>
          <p14:tracePt t="2395" x="3822700" y="3795713"/>
          <p14:tracePt t="2403" x="3757613" y="3706813"/>
          <p14:tracePt t="2413" x="3660775" y="3609975"/>
          <p14:tracePt t="2420" x="3571875" y="3529013"/>
          <p14:tracePt t="2429" x="3490913" y="3433763"/>
          <p14:tracePt t="2437" x="3427413" y="3328988"/>
          <p14:tracePt t="2445" x="3346450" y="3232150"/>
          <p14:tracePt t="2453" x="3249613" y="3119438"/>
          <p14:tracePt t="2464" x="3192463" y="3014663"/>
          <p14:tracePt t="2469" x="3113088" y="2917825"/>
          <p14:tracePt t="2480" x="3095625" y="2884488"/>
          <p14:tracePt t="2488" x="3048000" y="2805113"/>
          <p14:tracePt t="2495" x="3000375" y="2755900"/>
          <p14:tracePt t="2505" x="2951163" y="2682875"/>
          <p14:tracePt t="2513" x="2903538" y="2635250"/>
          <p14:tracePt t="2520" x="2886075" y="2603500"/>
          <p14:tracePt t="2530" x="2846388" y="2570163"/>
          <p14:tracePt t="2537" x="2814638" y="2538413"/>
          <p14:tracePt t="2548" x="2798763" y="2506663"/>
          <p14:tracePt t="2554" x="2765425" y="2473325"/>
          <p14:tracePt t="2562" x="2765425" y="2441575"/>
          <p14:tracePt t="2570" x="2733675" y="2409825"/>
          <p14:tracePt t="2578" x="2717800" y="2378075"/>
          <p14:tracePt t="2589" x="2701925" y="2360613"/>
          <p14:tracePt t="2604" x="2668588" y="2273300"/>
          <p14:tracePt t="2612" x="2652713" y="2239963"/>
          <p14:tracePt t="2622" x="2636838" y="2208213"/>
          <p14:tracePt t="2629" x="2620963" y="2143125"/>
          <p14:tracePt t="2637" x="2605088" y="2127250"/>
          <p14:tracePt t="2646" x="2605088" y="2095500"/>
          <p14:tracePt t="2654" x="2587625" y="2079625"/>
          <p14:tracePt t="2663" x="2571750" y="2063750"/>
          <p14:tracePt t="2671" x="2571750" y="2046288"/>
          <p14:tracePt t="2679" x="2571750" y="2030413"/>
          <p14:tracePt t="2688" x="2555875" y="2014538"/>
          <p14:tracePt t="2696" x="2555875" y="1998663"/>
          <p14:tracePt t="2712" x="2555875" y="1974850"/>
          <p14:tracePt t="3083" x="2587625" y="1974850"/>
          <p14:tracePt t="3092" x="2684463" y="1909763"/>
          <p14:tracePt t="3100" x="2846388" y="1844675"/>
          <p14:tracePt t="3108" x="3016250" y="1731963"/>
          <p14:tracePt t="3115" x="3249613" y="1636713"/>
          <p14:tracePt t="3123" x="3524250" y="1498600"/>
          <p14:tracePt t="3131" x="3789363" y="1401763"/>
          <p14:tracePt t="3139" x="3902075" y="1354138"/>
          <p14:tracePt t="3147" x="4168775" y="1273175"/>
          <p14:tracePt t="3155" x="4386263" y="1184275"/>
          <p14:tracePt t="3163" x="4579938" y="1136650"/>
          <p14:tracePt t="3171" x="4781550" y="1087438"/>
          <p14:tracePt t="3179" x="4975225" y="1071563"/>
          <p14:tracePt t="3187" x="5160963" y="1039813"/>
          <p14:tracePt t="3195" x="5305425" y="1023938"/>
          <p14:tracePt t="3204" x="5418138" y="1008063"/>
          <p14:tracePt t="3212" x="5556250" y="1008063"/>
          <p14:tracePt t="3220" x="5653088" y="1008063"/>
          <p14:tracePt t="3228" x="5749925" y="1008063"/>
          <p14:tracePt t="3237" x="5829300" y="1008063"/>
          <p14:tracePt t="3245" x="5934075" y="1008063"/>
          <p14:tracePt t="3254" x="5999163" y="1008063"/>
          <p14:tracePt t="3262" x="6030913" y="1023938"/>
          <p14:tracePt t="3271" x="6096000" y="1023938"/>
          <p14:tracePt t="3278" x="6192838" y="1055688"/>
          <p14:tracePt t="3287" x="6208713" y="1055688"/>
          <p14:tracePt t="3295" x="6257925" y="1071563"/>
          <p14:tracePt t="3303" x="6329363" y="1087438"/>
          <p14:tracePt t="3313" x="6362700" y="1103313"/>
          <p14:tracePt t="3319" x="6426200" y="1136650"/>
          <p14:tracePt t="3328" x="6491288" y="1152525"/>
          <p14:tracePt t="3338" x="6523038" y="1168400"/>
          <p14:tracePt t="3345" x="6572250" y="1200150"/>
          <p14:tracePt t="3355" x="6651625" y="1249363"/>
          <p14:tracePt t="3363" x="6708775" y="1273175"/>
          <p14:tracePt t="3370" x="6789738" y="1322388"/>
          <p14:tracePt t="3378" x="6853238" y="1370013"/>
          <p14:tracePt t="3387" x="6950075" y="1417638"/>
          <p14:tracePt t="3395" x="6983413" y="1435100"/>
          <p14:tracePt t="3404" x="7088188" y="1498600"/>
          <p14:tracePt t="3411" x="7119938" y="1531938"/>
          <p14:tracePt t="3420" x="7232650" y="1595438"/>
          <p14:tracePt t="3428" x="7265988" y="1611313"/>
          <p14:tracePt t="3436" x="7313613" y="1652588"/>
          <p14:tracePt t="3446" x="7361238" y="1684338"/>
          <p14:tracePt t="3456" x="7410450" y="1716088"/>
          <p14:tracePt t="3463" x="7483475" y="1765300"/>
          <p14:tracePt t="3470" x="7546975" y="1812925"/>
          <p14:tracePt t="3480" x="7596188" y="1862138"/>
          <p14:tracePt t="3488" x="7643813" y="1893888"/>
          <p14:tracePt t="3495" x="7724775" y="1941513"/>
          <p14:tracePt t="3504" x="7789863" y="2014538"/>
          <p14:tracePt t="3513" x="7878763" y="2079625"/>
          <p14:tracePt t="3522" x="7958138" y="2159000"/>
          <p14:tracePt t="3528" x="8007350" y="2224088"/>
          <p14:tracePt t="3809" x="8023225" y="2224088"/>
          <p14:tracePt t="3817" x="8088313" y="2208213"/>
          <p14:tracePt t="3825" x="8167688" y="2192338"/>
          <p14:tracePt t="3833" x="8289925" y="2159000"/>
          <p14:tracePt t="3841" x="8369300" y="2127250"/>
          <p14:tracePt t="3849" x="8466138" y="2095500"/>
          <p14:tracePt t="3857" x="8547100" y="2063750"/>
          <p14:tracePt t="3865" x="8651875" y="2030413"/>
          <p14:tracePt t="3873" x="8732838" y="1974850"/>
          <p14:tracePt t="3881" x="8813800" y="1941513"/>
          <p14:tracePt t="3889" x="8861425" y="1925638"/>
          <p14:tracePt t="3896" x="8942388" y="1878013"/>
          <p14:tracePt t="3905" x="9015413" y="1844675"/>
          <p14:tracePt t="3913" x="9078913" y="1812925"/>
          <p14:tracePt t="3928" x="9159875" y="1781175"/>
          <p14:tracePt t="3938" x="9224963" y="1765300"/>
          <p14:tracePt t="3944" x="9256713" y="1749425"/>
          <p14:tracePt t="3954" x="9393238" y="1716088"/>
          <p14:tracePt t="3961" x="9410700" y="1700213"/>
          <p14:tracePt t="3971" x="9474200" y="1684338"/>
          <p14:tracePt t="3979" x="9523413" y="1668463"/>
          <p14:tracePt t="3988" x="9571038" y="1652588"/>
          <p14:tracePt t="3996" x="9620250" y="1652588"/>
          <p14:tracePt t="4004" x="9652000" y="1652588"/>
          <p14:tracePt t="4012" x="9699625" y="1652588"/>
          <p14:tracePt t="4020" x="9772650" y="1652588"/>
          <p14:tracePt t="4029" x="9788525" y="1652588"/>
          <p14:tracePt t="4037" x="9837738" y="1652588"/>
          <p14:tracePt t="4045" x="9869488" y="1652588"/>
          <p14:tracePt t="4056" x="9918700" y="1652588"/>
          <p14:tracePt t="4062" x="9982200" y="1652588"/>
          <p14:tracePt t="4074" x="10031413" y="1652588"/>
          <p14:tracePt t="4081" x="10047288" y="1652588"/>
          <p14:tracePt t="4089" x="10063163" y="1652588"/>
          <p14:tracePt t="4097" x="10079038" y="1652588"/>
          <p14:tracePt t="4112" x="10102850" y="1652588"/>
          <p14:tracePt t="4120" x="10120313" y="1668463"/>
          <p14:tracePt t="4136" x="10136188" y="1668463"/>
          <p14:tracePt t="4146" x="10152063" y="1668463"/>
          <p14:tracePt t="4153" x="10152063" y="1684338"/>
          <p14:tracePt t="4161" x="10183813" y="1684338"/>
          <p14:tracePt t="4179" x="10199688" y="1684338"/>
          <p14:tracePt t="4187" x="10217150" y="1684338"/>
          <p14:tracePt t="4195" x="10233025" y="1684338"/>
          <p14:tracePt t="4204" x="10248900" y="1684338"/>
          <p14:tracePt t="4212" x="10264775" y="1684338"/>
          <p14:tracePt t="4219" x="10280650" y="1684338"/>
          <p14:tracePt t="4228" x="10296525" y="1684338"/>
          <p14:tracePt t="4245" x="10313988" y="1684338"/>
          <p14:tracePt t="4255" x="10329863" y="1684338"/>
          <p14:tracePt t="4262" x="10345738" y="1684338"/>
          <p14:tracePt t="4271" x="10361613" y="1684338"/>
          <p14:tracePt t="4279" x="10393363" y="1684338"/>
          <p14:tracePt t="4287" x="10409238" y="1668463"/>
          <p14:tracePt t="4296" x="10442575" y="1668463"/>
          <p14:tracePt t="4303" x="10482263" y="1668463"/>
          <p14:tracePt t="4312" x="10514013" y="1668463"/>
          <p14:tracePt t="4322" x="10531475" y="1652588"/>
          <p14:tracePt t="4329" x="10563225" y="1652588"/>
          <p14:tracePt t="4339" x="10579100" y="1652588"/>
          <p14:tracePt t="4346" x="10579100" y="1636713"/>
          <p14:tracePt t="4354" x="10594975" y="1636713"/>
          <p14:tracePt t="4362" x="10610850" y="1636713"/>
          <p14:tracePt t="4383" x="10628313" y="1636713"/>
          <p14:tracePt t="4550" x="10644188" y="1636713"/>
          <p14:tracePt t="4574" x="10660063" y="1636713"/>
          <p14:tracePt t="4583" x="10675938" y="1636713"/>
          <p14:tracePt t="4590" x="10675938" y="1611313"/>
          <p14:tracePt t="4598" x="10691813" y="1611313"/>
          <p14:tracePt t="4606" x="10707688" y="1611313"/>
          <p14:tracePt t="4614" x="10725150" y="1611313"/>
          <p14:tracePt t="4630" x="10741025" y="1611313"/>
          <p14:tracePt t="4646" x="10772775" y="1611313"/>
          <p14:tracePt t="4671" x="10804525" y="1611313"/>
          <p14:tracePt t="4689" x="10821988" y="1611313"/>
          <p14:tracePt t="4696" x="10837863" y="1611313"/>
          <p14:tracePt t="4704" x="10853738" y="1611313"/>
          <p14:tracePt t="4713" x="10877550" y="1611313"/>
          <p14:tracePt t="4729" x="10909300" y="1611313"/>
          <p14:tracePt t="4736" x="10926763" y="1611313"/>
          <p14:tracePt t="4746" x="10942638" y="1611313"/>
          <p14:tracePt t="4756" x="10958513" y="1611313"/>
          <p14:tracePt t="4762" x="10974388" y="1611313"/>
          <p14:tracePt t="4770" x="10990263" y="1611313"/>
          <p14:tracePt t="4778" x="11006138" y="1611313"/>
          <p14:tracePt t="4789" x="11022013" y="1611313"/>
          <p14:tracePt t="4796" x="11039475" y="1611313"/>
          <p14:tracePt t="4804" x="11055350" y="1611313"/>
          <p14:tracePt t="4812" x="11071225" y="1611313"/>
          <p14:tracePt t="4830" x="11102975" y="1611313"/>
          <p14:tracePt t="4846" x="11118850" y="1611313"/>
          <p14:tracePt t="4854" x="11152188" y="1611313"/>
          <p14:tracePt t="4863" x="11168063" y="1595438"/>
          <p14:tracePt t="4870" x="11199813" y="1595438"/>
          <p14:tracePt t="4879" x="11233150" y="1595438"/>
          <p14:tracePt t="4886" x="11256963" y="1595438"/>
          <p14:tracePt t="4896" x="11288713" y="1595438"/>
          <p14:tracePt t="4904" x="11304588" y="1579563"/>
          <p14:tracePt t="4912" x="11320463" y="1579563"/>
          <p14:tracePt t="4921" x="11353800" y="1579563"/>
          <p14:tracePt t="4928" x="11369675" y="1579563"/>
          <p14:tracePt t="4945" x="11385550" y="1579563"/>
          <p14:tracePt t="4954" x="11401425" y="1563688"/>
          <p14:tracePt t="4979" x="11417300" y="1563688"/>
          <p14:tracePt t="5076" x="11401425" y="1563688"/>
          <p14:tracePt t="5085" x="11385550" y="1563688"/>
          <p14:tracePt t="5093" x="11353800" y="1579563"/>
          <p14:tracePt t="5101" x="11233150" y="1595438"/>
          <p14:tracePt t="5108" x="11168063" y="1611313"/>
          <p14:tracePt t="5116" x="11118850" y="1611313"/>
          <p14:tracePt t="5125" x="10990263" y="1668463"/>
          <p14:tracePt t="5132" x="10893425" y="1668463"/>
          <p14:tracePt t="5140" x="10788650" y="1700213"/>
          <p14:tracePt t="5148" x="10691813" y="1716088"/>
          <p14:tracePt t="5156" x="10594975" y="1731963"/>
          <p14:tracePt t="5164" x="10514013" y="1765300"/>
          <p14:tracePt t="5172" x="10458450" y="1765300"/>
          <p14:tracePt t="5187" x="10393363" y="1781175"/>
          <p14:tracePt t="5195" x="10345738" y="1797050"/>
          <p14:tracePt t="5205" x="10296525" y="1797050"/>
          <p14:tracePt t="5211" x="10183813" y="1812925"/>
          <p14:tracePt t="5221" x="10120313" y="1828800"/>
          <p14:tracePt t="5228" x="10047288" y="1828800"/>
          <p14:tracePt t="5237" x="9982200" y="1844675"/>
          <p14:tracePt t="5245" x="9918700" y="1844675"/>
          <p14:tracePt t="5254" x="9837738" y="1862138"/>
          <p14:tracePt t="5263" x="9740900" y="1878013"/>
          <p14:tracePt t="5270" x="9667875" y="1878013"/>
          <p14:tracePt t="5279" x="9586913" y="1893888"/>
          <p14:tracePt t="5287" x="9507538" y="1909763"/>
          <p14:tracePt t="5295" x="9474200" y="1909763"/>
          <p14:tracePt t="5304" x="9410700" y="1925638"/>
          <p14:tracePt t="5313" x="9361488" y="1925638"/>
          <p14:tracePt t="5322" x="9288463" y="1941513"/>
          <p14:tracePt t="5328" x="9240838" y="1941513"/>
          <p14:tracePt t="5338" x="9209088" y="1958975"/>
          <p14:tracePt t="5345" x="9159875" y="1958975"/>
          <p14:tracePt t="5353" x="9128125" y="1974850"/>
          <p14:tracePt t="5364" x="9078913" y="1974850"/>
          <p14:tracePt t="5371" x="8999538" y="1998663"/>
          <p14:tracePt t="5379" x="8982075" y="1998663"/>
          <p14:tracePt t="5388" x="8910638" y="2014538"/>
          <p14:tracePt t="5397" x="8845550" y="2014538"/>
          <p14:tracePt t="5405" x="8813800" y="2030413"/>
          <p14:tracePt t="5413" x="8764588" y="2046288"/>
          <p14:tracePt t="5421" x="8683625" y="2079625"/>
          <p14:tracePt t="5430" x="8636000" y="2095500"/>
          <p14:tracePt t="5437" x="8604250" y="2095500"/>
          <p14:tracePt t="5445" x="8482013" y="2127250"/>
          <p14:tracePt t="5455" x="8466138" y="2143125"/>
          <p14:tracePt t="5466" x="8402638" y="2159000"/>
          <p14:tracePt t="5473" x="8337550" y="2176463"/>
          <p14:tracePt t="5481" x="8289925" y="2176463"/>
          <p14:tracePt t="5489" x="8240713" y="2208213"/>
          <p14:tracePt t="5495" x="8185150" y="2224088"/>
          <p14:tracePt t="5503" x="8135938" y="2224088"/>
          <p14:tracePt t="5513" x="8104188" y="2239963"/>
          <p14:tracePt t="5522" x="8054975" y="2239963"/>
          <p14:tracePt t="5528" x="8023225" y="2255838"/>
          <p14:tracePt t="5538" x="7974013" y="2273300"/>
          <p14:tracePt t="5549" x="7894638" y="2305050"/>
          <p14:tracePt t="5556" x="7861300" y="2305050"/>
          <p14:tracePt t="5562" x="7829550" y="2320925"/>
          <p14:tracePt t="5589" x="7773988" y="2336800"/>
          <p14:tracePt t="5598" x="7677150" y="2378075"/>
          <p14:tracePt t="5603" x="7643813" y="2378075"/>
          <p14:tracePt t="5612" x="7627938" y="2393950"/>
          <p14:tracePt t="5622" x="7612063" y="2393950"/>
          <p14:tracePt t="5628" x="7580313" y="2393950"/>
          <p14:tracePt t="5637" x="7562850" y="2409825"/>
          <p14:tracePt t="5645" x="7546975" y="2409825"/>
          <p14:tracePt t="5653" x="7531100" y="2409825"/>
          <p14:tracePt t="5663" x="7531100" y="2425700"/>
          <p14:tracePt t="5670" x="7515225" y="2425700"/>
          <p14:tracePt t="5679" x="7499350" y="2425700"/>
          <p14:tracePt t="5698" x="7483475" y="2441575"/>
          <p14:tracePt t="5713" x="7466013" y="2441575"/>
          <p14:tracePt t="5730" x="7450138" y="2441575"/>
          <p14:tracePt t="5737" x="7450138" y="2457450"/>
          <p14:tracePt t="5747" x="7434263" y="2457450"/>
          <p14:tracePt t="5763" x="7434263" y="2473325"/>
          <p14:tracePt t="5778" x="7410450" y="2473325"/>
          <p14:tracePt t="5802" x="7410450" y="2490788"/>
          <p14:tracePt t="5810" x="7394575" y="2490788"/>
          <p14:tracePt t="5977" x="7394575" y="2473325"/>
          <p14:tracePt t="5993" x="7394575" y="2457450"/>
          <p14:tracePt t="6001" x="7394575" y="2441575"/>
          <p14:tracePt t="6009" x="7394575" y="2425700"/>
          <p14:tracePt t="6017" x="7394575" y="2409825"/>
          <p14:tracePt t="6025" x="7410450" y="2393950"/>
          <p14:tracePt t="6033" x="7434263" y="2360613"/>
          <p14:tracePt t="6041" x="7450138" y="2320925"/>
          <p14:tracePt t="6049" x="7483475" y="2305050"/>
          <p14:tracePt t="6058" x="7499350" y="2289175"/>
          <p14:tracePt t="6065" x="7515225" y="2273300"/>
          <p14:tracePt t="6078" x="7531100" y="2255838"/>
          <p14:tracePt t="6096" x="7562850" y="2239963"/>
          <p14:tracePt t="6103" x="7580313" y="2239963"/>
          <p14:tracePt t="6113" x="7580313" y="2224088"/>
          <p14:tracePt t="6120" x="7596188" y="2224088"/>
          <p14:tracePt t="6130" x="7612063" y="2224088"/>
          <p14:tracePt t="6137" x="7627938" y="2224088"/>
          <p14:tracePt t="6153" x="7643813" y="2224088"/>
          <p14:tracePt t="6162" x="7659688" y="2224088"/>
          <p14:tracePt t="6170" x="7677150" y="2224088"/>
          <p14:tracePt t="6178" x="7693025" y="2224088"/>
          <p14:tracePt t="6195" x="7708900" y="2224088"/>
          <p14:tracePt t="6205" x="7724775" y="2224088"/>
          <p14:tracePt t="6229" x="7740650" y="2239963"/>
          <p14:tracePt t="6254" x="7756525" y="2239963"/>
          <p14:tracePt t="6273" x="7756525" y="2255838"/>
          <p14:tracePt t="6275" x="7773988" y="2255838"/>
          <p14:tracePt t="6305" x="7789863" y="2255838"/>
          <p14:tracePt t="6320" x="7789863" y="2273300"/>
          <p14:tracePt t="6336" x="7805738" y="2273300"/>
          <p14:tracePt t="6368" x="7805738" y="2289175"/>
          <p14:tracePt t="6392" x="7829550" y="2289175"/>
          <p14:tracePt t="6408" x="7829550" y="2305050"/>
          <p14:tracePt t="6448" x="7845425" y="2305050"/>
          <p14:tracePt t="6463" x="7845425" y="2320925"/>
          <p14:tracePt t="6583" x="7861300" y="2320925"/>
          <p14:tracePt t="6599" x="7861300" y="2336800"/>
          <p14:tracePt t="6615" x="7878763" y="2336800"/>
          <p14:tracePt t="6631" x="7878763" y="2360613"/>
          <p14:tracePt t="6639" x="7894638" y="2360613"/>
          <p14:tracePt t="6663" x="7910513" y="2360613"/>
          <p14:tracePt t="6678" x="7926388" y="2360613"/>
          <p14:tracePt t="6696" x="7942263" y="2360613"/>
          <p14:tracePt t="6704" x="7958138" y="2360613"/>
          <p14:tracePt t="6712" x="7974013" y="2360613"/>
          <p14:tracePt t="6719" x="7974013" y="2378075"/>
          <p14:tracePt t="6728" x="7991475" y="2378075"/>
          <p14:tracePt t="6737" x="8007350" y="2378075"/>
          <p14:tracePt t="6746" x="8023225" y="2378075"/>
          <p14:tracePt t="6753" x="8039100" y="2378075"/>
          <p14:tracePt t="6762" x="8054975" y="2378075"/>
          <p14:tracePt t="6772" x="8070850" y="2378075"/>
          <p14:tracePt t="6778" x="8088313" y="2393950"/>
          <p14:tracePt t="6788" x="8120063" y="2393950"/>
          <p14:tracePt t="6796" x="8151813" y="2393950"/>
          <p14:tracePt t="6804" x="8167688" y="2409825"/>
          <p14:tracePt t="6812" x="8208963" y="2409825"/>
          <p14:tracePt t="6822" x="8224838" y="2409825"/>
          <p14:tracePt t="6828" x="8272463" y="2409825"/>
          <p14:tracePt t="6838" x="8289925" y="2425700"/>
          <p14:tracePt t="6848" x="8321675" y="2425700"/>
          <p14:tracePt t="6863" x="8337550" y="2425700"/>
          <p14:tracePt t="6871" x="8386763" y="2441575"/>
          <p14:tracePt t="6879" x="8402638" y="2441575"/>
          <p14:tracePt t="6887" x="8418513" y="2457450"/>
          <p14:tracePt t="6896" x="8450263" y="2457450"/>
          <p14:tracePt t="6905" x="8466138" y="2457450"/>
          <p14:tracePt t="6915" x="8466138" y="2473325"/>
          <p14:tracePt t="6921" x="8499475" y="2473325"/>
          <p14:tracePt t="6928" x="8515350" y="2490788"/>
          <p14:tracePt t="6946" x="8531225" y="2490788"/>
          <p14:tracePt t="6954" x="8547100" y="2490788"/>
          <p14:tracePt t="6964" x="8562975" y="2506663"/>
          <p14:tracePt t="6971" x="8620125" y="2506663"/>
          <p14:tracePt t="6986" x="8636000" y="2506663"/>
          <p14:tracePt t="6994" x="8651875" y="2506663"/>
          <p14:tracePt t="7004" x="8683625" y="2522538"/>
          <p14:tracePt t="7012" x="8701088" y="2522538"/>
          <p14:tracePt t="7022" x="8732838" y="2522538"/>
          <p14:tracePt t="7029" x="8780463" y="2522538"/>
          <p14:tracePt t="7039" x="8813800" y="2522538"/>
          <p14:tracePt t="7046" x="8829675" y="2522538"/>
          <p14:tracePt t="7054" x="8845550" y="2522538"/>
          <p14:tracePt t="7062" x="8861425" y="2522538"/>
          <p14:tracePt t="7097" x="8877300" y="2522538"/>
          <p14:tracePt t="7229" x="8861425" y="2538413"/>
          <p14:tracePt t="7237" x="8845550" y="2554288"/>
          <p14:tracePt t="7246" x="8813800" y="2570163"/>
          <p14:tracePt t="7253" x="8780463" y="2603500"/>
          <p14:tracePt t="7262" x="8732838" y="2651125"/>
          <p14:tracePt t="7269" x="8701088" y="2682875"/>
          <p14:tracePt t="7279" x="8667750" y="2700338"/>
          <p14:tracePt t="7287" x="8636000" y="2740025"/>
          <p14:tracePt t="7295" x="8588375" y="2771775"/>
          <p14:tracePt t="7303" x="8547100" y="2805113"/>
          <p14:tracePt t="7312" x="8515350" y="2820988"/>
          <p14:tracePt t="7320" x="8499475" y="2836863"/>
          <p14:tracePt t="7328" x="8466138" y="2852738"/>
          <p14:tracePt t="7337" x="8450263" y="2868613"/>
          <p14:tracePt t="7344" x="8418513" y="2884488"/>
          <p14:tracePt t="7353" x="8402638" y="2900363"/>
          <p14:tracePt t="7363" x="8386763" y="2900363"/>
          <p14:tracePt t="7371" x="8369300" y="2917825"/>
          <p14:tracePt t="7379" x="8353425" y="2917825"/>
          <p14:tracePt t="7388" x="8337550" y="2933700"/>
          <p14:tracePt t="7404" x="8321675" y="2933700"/>
          <p14:tracePt t="7411" x="8305800" y="2949575"/>
          <p14:tracePt t="7420" x="8289925" y="2949575"/>
          <p14:tracePt t="7428" x="8272463" y="2949575"/>
          <p14:tracePt t="7437" x="8272463" y="2965450"/>
          <p14:tracePt t="7445" x="8256588" y="2965450"/>
          <p14:tracePt t="7453" x="8240713" y="2965450"/>
          <p14:tracePt t="7461" x="8224838" y="2981325"/>
          <p14:tracePt t="7478" x="8208963" y="2981325"/>
          <p14:tracePt t="7488" x="8185150" y="2981325"/>
          <p14:tracePt t="7495" x="8185150" y="2997200"/>
          <p14:tracePt t="7505" x="8167688" y="2997200"/>
          <p14:tracePt t="7512" x="8151813" y="2997200"/>
          <p14:tracePt t="7529" x="8135938" y="2997200"/>
          <p14:tracePt t="7538" x="8120063" y="2997200"/>
          <p14:tracePt t="7545" x="8120063" y="3014663"/>
          <p14:tracePt t="7554" x="8104188" y="3014663"/>
          <p14:tracePt t="7562" x="8088313" y="3014663"/>
          <p14:tracePt t="7579" x="8070850" y="3014663"/>
          <p14:tracePt t="7595" x="8054975" y="3014663"/>
          <p14:tracePt t="7605" x="8039100" y="3030538"/>
          <p14:tracePt t="7613" x="8023225" y="3030538"/>
          <p14:tracePt t="7628" x="8007350" y="3030538"/>
          <p14:tracePt t="7646" x="7991475" y="3030538"/>
          <p14:tracePt t="7659" x="7991475" y="3046413"/>
          <p14:tracePt t="7667" x="7974013" y="3046413"/>
          <p14:tracePt t="7683" x="7958138" y="3046413"/>
          <p14:tracePt t="7692" x="7958138" y="3062288"/>
          <p14:tracePt t="7707" x="7942263" y="3062288"/>
          <p14:tracePt t="7723" x="7942263" y="3086100"/>
          <p14:tracePt t="7739" x="7926388" y="3086100"/>
          <p14:tracePt t="7760" x="7926388" y="3101975"/>
          <p14:tracePt t="7787" x="7910513" y="3119438"/>
          <p14:tracePt t="7827" x="7894638" y="3135313"/>
          <p14:tracePt t="7931" x="7878763" y="3135313"/>
          <p14:tracePt t="7954" x="7878763" y="3151188"/>
          <p14:tracePt t="8090" x="7878763" y="3167063"/>
          <p14:tracePt t="8098" x="7861300" y="3167063"/>
          <p14:tracePt t="8114" x="7861300" y="3182938"/>
          <p14:tracePt t="8146" x="7861300" y="3198813"/>
          <p14:tracePt t="8154" x="7845425" y="3198813"/>
          <p14:tracePt t="8169" x="7845425" y="3214688"/>
          <p14:tracePt t="8178" x="7829550" y="3214688"/>
          <p14:tracePt t="8186" x="7805738" y="3214688"/>
          <p14:tracePt t="8194" x="7805738" y="3232150"/>
          <p14:tracePt t="8201" x="7789863" y="3248025"/>
          <p14:tracePt t="8210" x="7773988" y="3248025"/>
          <p14:tracePt t="8217" x="7756525" y="3263900"/>
          <p14:tracePt t="8226" x="7740650" y="3279775"/>
          <p14:tracePt t="8236" x="7708900" y="3295650"/>
          <p14:tracePt t="8246" x="7693025" y="3311525"/>
          <p14:tracePt t="8253" x="7659688" y="3328988"/>
          <p14:tracePt t="8261" x="7643813" y="3344863"/>
          <p14:tracePt t="8270" x="7627938" y="3344863"/>
          <p14:tracePt t="8278" x="7596188" y="3360738"/>
          <p14:tracePt t="8287" x="7562850" y="3360738"/>
          <p14:tracePt t="8296" x="7531100" y="3376613"/>
          <p14:tracePt t="8303" x="7515225" y="3376613"/>
          <p14:tracePt t="8313" x="7483475" y="3392488"/>
          <p14:tracePt t="8320" x="7450138" y="3392488"/>
          <p14:tracePt t="8329" x="7434263" y="3392488"/>
          <p14:tracePt t="8337" x="7394575" y="3392488"/>
          <p14:tracePt t="8346" x="7361238" y="3392488"/>
          <p14:tracePt t="8354" x="7345363" y="3392488"/>
          <p14:tracePt t="8361" x="7329488" y="3392488"/>
          <p14:tracePt t="8370" x="7297738" y="3392488"/>
          <p14:tracePt t="8379" x="7281863" y="3392488"/>
          <p14:tracePt t="8387" x="7265988" y="3392488"/>
          <p14:tracePt t="8396" x="7248525" y="3392488"/>
          <p14:tracePt t="8403" x="7232650" y="3392488"/>
          <p14:tracePt t="8413" x="7216775" y="3392488"/>
          <p14:tracePt t="8421" x="7200900" y="3392488"/>
          <p14:tracePt t="8428" x="7185025" y="3392488"/>
          <p14:tracePt t="8437" x="7169150" y="3392488"/>
          <p14:tracePt t="8445" x="7151688" y="3392488"/>
          <p14:tracePt t="8455" x="7135813" y="3392488"/>
          <p14:tracePt t="8462" x="7119938" y="3392488"/>
          <p14:tracePt t="8479" x="7104063" y="3392488"/>
          <p14:tracePt t="8489" x="7088188" y="3392488"/>
          <p14:tracePt t="8495" x="7072313" y="3392488"/>
          <p14:tracePt t="8522" x="7054850" y="3392488"/>
          <p14:tracePt t="8537" x="7031038" y="3392488"/>
          <p14:tracePt t="8555" x="7015163" y="3392488"/>
          <p14:tracePt t="8579" x="6983413" y="3392488"/>
          <p14:tracePt t="8588" x="6967538" y="3392488"/>
          <p14:tracePt t="8596" x="6967538" y="3408363"/>
          <p14:tracePt t="8604" x="6934200" y="3408363"/>
          <p14:tracePt t="8621" x="6918325" y="3408363"/>
          <p14:tracePt t="8631" x="6902450" y="3433763"/>
          <p14:tracePt t="8638" x="6870700" y="3433763"/>
          <p14:tracePt t="8648" x="6853238" y="3433763"/>
          <p14:tracePt t="8656" x="6821488" y="3449638"/>
          <p14:tracePt t="8663" x="6805613" y="3449638"/>
          <p14:tracePt t="8671" x="6789738" y="3449638"/>
          <p14:tracePt t="8682" x="6773863" y="3449638"/>
          <p14:tracePt t="8688" x="6757988" y="3465513"/>
          <p14:tracePt t="8696" x="6740525" y="3465513"/>
          <p14:tracePt t="8704" x="6724650" y="3465513"/>
          <p14:tracePt t="8713" x="6708775" y="3465513"/>
          <p14:tracePt t="8721" x="6692900" y="3481388"/>
          <p14:tracePt t="8740" x="6677025" y="3481388"/>
          <p14:tracePt t="8748" x="6651625" y="3481388"/>
          <p14:tracePt t="8759" x="6635750" y="3497263"/>
          <p14:tracePt t="8772" x="6619875" y="3497263"/>
          <p14:tracePt t="8789" x="6604000" y="3513138"/>
          <p14:tracePt t="8822" x="6588125" y="3513138"/>
          <p14:tracePt t="8835" x="6588125" y="3529013"/>
          <p14:tracePt t="8863" x="6572250" y="3529013"/>
          <p14:tracePt t="9046" x="6588125" y="3529013"/>
          <p14:tracePt t="9062" x="6604000" y="3529013"/>
          <p14:tracePt t="9071" x="6619875" y="3529013"/>
          <p14:tracePt t="9079" x="6635750" y="3529013"/>
          <p14:tracePt t="9095" x="6651625" y="3529013"/>
          <p14:tracePt t="9104" x="6677025" y="3529013"/>
          <p14:tracePt t="9112" x="6692900" y="3529013"/>
          <p14:tracePt t="9126" x="6708775" y="3529013"/>
          <p14:tracePt t="9150" x="6724650" y="3529013"/>
          <p14:tracePt t="9190" x="6740525" y="3529013"/>
          <p14:tracePt t="9246" x="6757988" y="3529013"/>
          <p14:tracePt t="9373" x="6773863" y="3529013"/>
          <p14:tracePt t="9493" x="6789738" y="3529013"/>
          <p14:tracePt t="9543" x="6805613" y="3529013"/>
          <p14:tracePt t="9572" x="6821488" y="3529013"/>
          <p14:tracePt t="9604" x="6837363" y="3529013"/>
          <p14:tracePt t="9636" x="6853238" y="3529013"/>
          <p14:tracePt t="9676" x="6870700" y="3529013"/>
          <p14:tracePt t="9708" x="6886575" y="3529013"/>
          <p14:tracePt t="9740" x="6902450" y="3529013"/>
          <p14:tracePt t="9788" x="6918325" y="3529013"/>
          <p14:tracePt t="9836" x="6934200" y="3529013"/>
          <p14:tracePt t="9867" x="6950075" y="3529013"/>
          <p14:tracePt t="9900" x="6967538" y="3529013"/>
          <p14:tracePt t="9918" x="6983413" y="3529013"/>
          <p14:tracePt t="9931" x="6999288" y="3529013"/>
          <p14:tracePt t="10019" x="7015163" y="3529013"/>
          <p14:tracePt t="10178" x="6999288" y="3529013"/>
          <p14:tracePt t="10210" x="6983413" y="3529013"/>
          <p14:tracePt t="10226" x="6967538" y="3529013"/>
          <p14:tracePt t="10242" x="6950075" y="3529013"/>
          <p14:tracePt t="10250" x="6934200" y="3529013"/>
          <p14:tracePt t="10266" x="6918325" y="3529013"/>
          <p14:tracePt t="10274" x="6902450" y="3529013"/>
          <p14:tracePt t="10282" x="6886575" y="3513138"/>
          <p14:tracePt t="10303" x="6870700" y="3513138"/>
          <p14:tracePt t="10313" x="6853238" y="3513138"/>
          <p14:tracePt t="10330" x="6837363" y="3513138"/>
          <p14:tracePt t="10331" x="6837363" y="3497263"/>
          <p14:tracePt t="10362" x="6821488" y="3497263"/>
          <p14:tracePt t="11127" x="6821488" y="3481388"/>
          <p14:tracePt t="11135" x="6821488" y="3465513"/>
          <p14:tracePt t="11143" x="6821488" y="3449638"/>
          <p14:tracePt t="11151" x="6821488" y="3433763"/>
          <p14:tracePt t="11159" x="6805613" y="3408363"/>
          <p14:tracePt t="11168" x="6805613" y="3392488"/>
          <p14:tracePt t="11176" x="6789738" y="3376613"/>
          <p14:tracePt t="11184" x="6773863" y="3344863"/>
          <p14:tracePt t="11192" x="6757988" y="3295650"/>
          <p14:tracePt t="11200" x="6740525" y="3248025"/>
          <p14:tracePt t="11207" x="6708775" y="3198813"/>
          <p14:tracePt t="11215" x="6677025" y="3135313"/>
          <p14:tracePt t="11223" x="6635750" y="3046413"/>
          <p14:tracePt t="11236" x="6604000" y="2949575"/>
          <p14:tracePt t="11247" x="6556375" y="2868613"/>
          <p14:tracePt t="11254" x="6507163" y="2771775"/>
          <p14:tracePt t="11262" x="6442075" y="2635250"/>
          <p14:tracePt t="11270" x="6378575" y="2506663"/>
          <p14:tracePt t="11279" x="6297613" y="2378075"/>
          <p14:tracePt t="11287" x="6224588" y="2255838"/>
          <p14:tracePt t="11295" x="6161088" y="2127250"/>
          <p14:tracePt t="11303" x="6080125" y="2014538"/>
          <p14:tracePt t="11312" x="5983288" y="1893888"/>
          <p14:tracePt t="11320" x="5894388" y="1765300"/>
          <p14:tracePt t="11329" x="5813425" y="1636713"/>
          <p14:tracePt t="11337" x="5716588" y="1514475"/>
          <p14:tracePt t="11345" x="5635625" y="1385888"/>
          <p14:tracePt t="11353" x="5540375" y="1233488"/>
          <p14:tracePt t="11363" x="5467350" y="1120775"/>
          <p14:tracePt t="11370" x="5370513" y="1008063"/>
          <p14:tracePt t="11379" x="5257800" y="869950"/>
          <p14:tracePt t="11386" x="5176838" y="773113"/>
          <p14:tracePt t="11395" x="5056188" y="676275"/>
          <p14:tracePt t="11404" x="4959350" y="579438"/>
          <p14:tracePt t="11412" x="4862513" y="508000"/>
          <p14:tracePt t="11422" x="4781550" y="442913"/>
          <p14:tracePt t="11429" x="4629150" y="314325"/>
          <p14:tracePt t="11437" x="4595813" y="314325"/>
          <p14:tracePt t="11445" x="4548188" y="266700"/>
          <p14:tracePt t="11455" x="4498975" y="233363"/>
          <p14:tracePt t="11463" x="4467225" y="217488"/>
          <p14:tracePt t="11471" x="4418013" y="185738"/>
          <p14:tracePt t="11480" x="4386263" y="161925"/>
          <p14:tracePt t="11487" x="4362450" y="144463"/>
          <p14:tracePt t="11495" x="4330700" y="128588"/>
          <p14:tracePt t="11505" x="4297363" y="112713"/>
          <p14:tracePt t="11512" x="4265613" y="96838"/>
          <p14:tracePt t="11520" x="4233863" y="96838"/>
          <p14:tracePt t="11529" x="4200525" y="80963"/>
          <p14:tracePt t="11537" x="4168775" y="65088"/>
          <p14:tracePt t="11546" x="4103688" y="47625"/>
          <p14:tracePt t="11554" x="4087813" y="31750"/>
          <p14:tracePt t="11562" x="4056063" y="15875"/>
          <p14:tracePt t="11571" x="4006850" y="15875"/>
          <p14:tracePt t="11956" x="3556000" y="47625"/>
          <p14:tracePt t="11965" x="3540125" y="80963"/>
          <p14:tracePt t="11971" x="3540125" y="128588"/>
          <p14:tracePt t="11981" x="3524250" y="144463"/>
          <p14:tracePt t="11987" x="3524250" y="161925"/>
          <p14:tracePt t="11996" x="3524250" y="201613"/>
          <p14:tracePt t="12005" x="3508375" y="217488"/>
          <p14:tracePt t="12013" x="3508375" y="233363"/>
          <p14:tracePt t="12021" x="3508375" y="266700"/>
          <p14:tracePt t="12030" x="3490913" y="282575"/>
          <p14:tracePt t="12045" x="3490913" y="298450"/>
          <p14:tracePt t="12056" x="3490913" y="314325"/>
          <p14:tracePt t="12070" x="3475038" y="330200"/>
          <p14:tracePt t="12088" x="3475038" y="346075"/>
          <p14:tracePt t="12114" x="3475038" y="361950"/>
          <p14:tracePt t="12148" x="3459163" y="361950"/>
          <p14:tracePt t="12235" x="3443288" y="361950"/>
          <p14:tracePt t="12269" x="3443288" y="379413"/>
          <p14:tracePt t="12280" x="3427413" y="379413"/>
          <p14:tracePt t="12299" x="3411538" y="379413"/>
          <p14:tracePt t="12307" x="3411538" y="395288"/>
          <p14:tracePt t="12323" x="3394075" y="395288"/>
          <p14:tracePt t="12339" x="3378200" y="411163"/>
          <p14:tracePt t="12355" x="3362325" y="411163"/>
          <p14:tracePt t="12371" x="3346450" y="427038"/>
          <p14:tracePt t="12387" x="3330575" y="427038"/>
          <p14:tracePt t="12395" x="3330575" y="442913"/>
          <p14:tracePt t="12404" x="3314700" y="442913"/>
          <p14:tracePt t="12412" x="3314700" y="458788"/>
          <p14:tracePt t="12419" x="3297238" y="458788"/>
          <p14:tracePt t="12434" x="3281363" y="458788"/>
          <p14:tracePt t="12443" x="3281363" y="476250"/>
          <p14:tracePt t="12458" x="3265488" y="476250"/>
          <p14:tracePt t="12486" x="3265488" y="492125"/>
          <p14:tracePt t="12498" x="3249613" y="492125"/>
          <p14:tracePt t="12556" x="3225800" y="492125"/>
          <p14:tracePt t="12570" x="3225800" y="508000"/>
          <p14:tracePt t="12594" x="3209925" y="508000"/>
          <p14:tracePt t="12618" x="3192463" y="508000"/>
          <p14:tracePt t="12626" x="3192463" y="523875"/>
          <p14:tracePt t="12642" x="3176588" y="523875"/>
          <p14:tracePt t="12650" x="3176588" y="547688"/>
          <p14:tracePt t="12658" x="3160713" y="547688"/>
          <p14:tracePt t="12674" x="3144838" y="563563"/>
          <p14:tracePt t="12682" x="3128963" y="563563"/>
          <p14:tracePt t="12690" x="3113088" y="579438"/>
          <p14:tracePt t="12704" x="3095625" y="579438"/>
          <p14:tracePt t="12712" x="3079750" y="596900"/>
          <p14:tracePt t="12720" x="3063875" y="612775"/>
          <p14:tracePt t="12729" x="3048000" y="628650"/>
          <p14:tracePt t="12736" x="3032125" y="644525"/>
          <p14:tracePt t="12746" x="3000375" y="660400"/>
          <p14:tracePt t="12753" x="2982913" y="676275"/>
          <p14:tracePt t="12763" x="2967038" y="693738"/>
          <p14:tracePt t="12769" x="2951163" y="709613"/>
          <p14:tracePt t="12779" x="2935288" y="725488"/>
          <p14:tracePt t="12787" x="2903538" y="741363"/>
          <p14:tracePt t="12796" x="2886075" y="757238"/>
          <p14:tracePt t="12804" x="2846388" y="773113"/>
          <p14:tracePt t="12814" x="2830513" y="788988"/>
          <p14:tracePt t="12822" x="2830513" y="806450"/>
          <p14:tracePt t="12829" x="2798763" y="806450"/>
          <p14:tracePt t="12838" x="2781300" y="822325"/>
          <p14:tracePt t="12846" x="2765425" y="822325"/>
          <p14:tracePt t="12853" x="2749550" y="838200"/>
          <p14:tracePt t="12863" x="2733675" y="838200"/>
          <p14:tracePt t="12870" x="2717800" y="854075"/>
          <p14:tracePt t="12879" x="2717800" y="869950"/>
          <p14:tracePt t="12887" x="2684463" y="869950"/>
          <p14:tracePt t="12896" x="2684463" y="885825"/>
          <p14:tracePt t="12905" x="2668588" y="885825"/>
          <p14:tracePt t="12912" x="2636838" y="911225"/>
          <p14:tracePt t="12921" x="2636838" y="927100"/>
          <p14:tracePt t="12929" x="2620963" y="927100"/>
          <p14:tracePt t="12938" x="2620963" y="942975"/>
          <p14:tracePt t="12945" x="2620963" y="958850"/>
          <p14:tracePt t="12954" x="2605088" y="958850"/>
          <p14:tracePt t="13248" x="2605088" y="974725"/>
          <p14:tracePt t="13256" x="2571750" y="1008063"/>
          <p14:tracePt t="13263" x="2524125" y="1055688"/>
          <p14:tracePt t="13271" x="2508250" y="1087438"/>
          <p14:tracePt t="13279" x="2466975" y="1120775"/>
          <p14:tracePt t="13288" x="2435225" y="1152525"/>
          <p14:tracePt t="13296" x="2403475" y="1168400"/>
          <p14:tracePt t="13303" x="2370138" y="1200150"/>
          <p14:tracePt t="13312" x="2338388" y="1233488"/>
          <p14:tracePt t="13320" x="2322513" y="1273175"/>
          <p14:tracePt t="13328" x="2290763" y="1304925"/>
          <p14:tracePt t="13337" x="2257425" y="1338263"/>
          <p14:tracePt t="13345" x="2241550" y="1370013"/>
          <p14:tracePt t="13354" x="2209800" y="1385888"/>
          <p14:tracePt t="13362" x="2176463" y="1417638"/>
          <p14:tracePt t="13371" x="2160588" y="1450975"/>
          <p14:tracePt t="13378" x="2144713" y="1482725"/>
          <p14:tracePt t="13388" x="2112963" y="1514475"/>
          <p14:tracePt t="13396" x="2089150" y="1547813"/>
          <p14:tracePt t="13404" x="2071688" y="1579563"/>
          <p14:tracePt t="13412" x="2039938" y="1611313"/>
          <p14:tracePt t="13420" x="2024063" y="1652588"/>
          <p14:tracePt t="13430" x="2008188" y="1668463"/>
          <p14:tracePt t="13437" x="1992313" y="1700213"/>
          <p14:tracePt t="13446" x="1958975" y="1716088"/>
          <p14:tracePt t="13454" x="1943100" y="1749425"/>
          <p14:tracePt t="13462" x="1927225" y="1781175"/>
          <p14:tracePt t="13470" x="1911350" y="1797050"/>
          <p14:tracePt t="13478" x="1895475" y="1812925"/>
          <p14:tracePt t="13488" x="1878013" y="1828800"/>
          <p14:tracePt t="13495" x="1846263" y="1862138"/>
          <p14:tracePt t="13505" x="1814513" y="1893888"/>
          <p14:tracePt t="13511" x="1798638" y="1909763"/>
          <p14:tracePt t="13520" x="1765300" y="1925638"/>
          <p14:tracePt t="13529" x="1749425" y="1958975"/>
          <p14:tracePt t="13538" x="1709738" y="1974850"/>
          <p14:tracePt t="13545" x="1677988" y="1998663"/>
          <p14:tracePt t="13554" x="1644650" y="2030413"/>
          <p14:tracePt t="13561" x="1612900" y="2046288"/>
          <p14:tracePt t="13573" x="1581150" y="2063750"/>
          <p14:tracePt t="13580" x="1563688" y="2079625"/>
          <p14:tracePt t="13590" x="1531938" y="2095500"/>
          <p14:tracePt t="13596" x="1500188" y="2111375"/>
          <p14:tracePt t="13616" x="1484313" y="2127250"/>
          <p14:tracePt t="13625" x="1450975" y="2143125"/>
          <p14:tracePt t="13630" x="1419225" y="2159000"/>
          <p14:tracePt t="13637" x="1403350" y="2159000"/>
          <p14:tracePt t="13646" x="1403350" y="2176463"/>
          <p14:tracePt t="13654" x="1387475" y="2176463"/>
          <p14:tracePt t="13662" x="1354138" y="2192338"/>
          <p14:tracePt t="13670" x="1354138" y="2208213"/>
          <p14:tracePt t="13680" x="1338263" y="2224088"/>
          <p14:tracePt t="13698" x="1298575" y="2224088"/>
          <p14:tracePt t="13705" x="1282700" y="2255838"/>
          <p14:tracePt t="13712" x="1249363" y="2255838"/>
          <p14:tracePt t="13720" x="1233488" y="2273300"/>
          <p14:tracePt t="13730" x="1217613" y="2289175"/>
          <p14:tracePt t="13737" x="1185863" y="2289175"/>
          <p14:tracePt t="13747" x="1169988" y="2320925"/>
          <p14:tracePt t="13754" x="1136650" y="2320925"/>
          <p14:tracePt t="13762" x="1120775" y="2336800"/>
          <p14:tracePt t="13770" x="1104900" y="2360613"/>
          <p14:tracePt t="13780" x="1073150" y="2378075"/>
          <p14:tracePt t="13788" x="1055688" y="2378075"/>
          <p14:tracePt t="13796" x="1039813" y="2393950"/>
          <p14:tracePt t="13804" x="1008063" y="2393950"/>
          <p14:tracePt t="13813" x="992188" y="2409825"/>
          <p14:tracePt t="13822" x="976313" y="2409825"/>
          <p14:tracePt t="13828" x="958850" y="2425700"/>
          <p14:tracePt t="13852" x="935038" y="2425700"/>
          <p14:tracePt t="13865" x="919163" y="2425700"/>
          <p14:tracePt t="13872" x="919163" y="2441575"/>
          <p14:tracePt t="13901" x="903288" y="2441575"/>
          <p14:tracePt t="13941" x="887413" y="2441575"/>
          <p14:tracePt t="13965" x="871538" y="2441575"/>
          <p14:tracePt t="13997" x="854075" y="2441575"/>
          <p14:tracePt t="14029" x="838200" y="2441575"/>
          <p14:tracePt t="14045" x="822325" y="2441575"/>
          <p14:tracePt t="14085" x="806450" y="2441575"/>
          <p14:tracePt t="14132" x="790575" y="2441575"/>
          <p14:tracePt t="14220" x="790575" y="2425700"/>
          <p14:tracePt t="14300" x="790575" y="2409825"/>
          <p14:tracePt t="14316" x="774700" y="2409825"/>
          <p14:tracePt t="14395" x="774700" y="2393950"/>
          <p14:tracePt t="14507" x="774700" y="2378075"/>
          <p14:tracePt t="14658" x="774700" y="2360613"/>
          <p14:tracePt t="14850" x="790575" y="2360613"/>
          <p14:tracePt t="14962" x="806450" y="2360613"/>
          <p14:tracePt t="15049" x="822325" y="2360613"/>
          <p14:tracePt t="15145" x="838200" y="2360613"/>
          <p14:tracePt t="15249" x="838200" y="2336800"/>
          <p14:tracePt t="15392" x="854075" y="2336800"/>
          <p14:tracePt t="15528" x="854075" y="2360613"/>
          <p14:tracePt t="15567" x="854075" y="2378075"/>
          <p14:tracePt t="15591" x="854075" y="2393950"/>
          <p14:tracePt t="15615" x="854075" y="2409825"/>
          <p14:tracePt t="15631" x="854075" y="2425700"/>
          <p14:tracePt t="15639" x="854075" y="2441575"/>
          <p14:tracePt t="15661" x="854075" y="2457450"/>
          <p14:tracePt t="15678" x="854075" y="2473325"/>
          <p14:tracePt t="15688" x="854075" y="2490788"/>
          <p14:tracePt t="15703" x="854075" y="2506663"/>
          <p14:tracePt t="15720" x="854075" y="2522538"/>
          <p14:tracePt t="15737" x="854075" y="2538413"/>
          <p14:tracePt t="15745" x="854075" y="2554288"/>
          <p14:tracePt t="15762" x="854075" y="2587625"/>
          <p14:tracePt t="15779" x="854075" y="2603500"/>
          <p14:tracePt t="15786" x="871538" y="2619375"/>
          <p14:tracePt t="15795" x="871538" y="2635250"/>
          <p14:tracePt t="15803" x="871538" y="2651125"/>
          <p14:tracePt t="15812" x="871538" y="2667000"/>
          <p14:tracePt t="15822" x="871538" y="2700338"/>
          <p14:tracePt t="15831" x="871538" y="2740025"/>
          <p14:tracePt t="15838" x="871538" y="2771775"/>
          <p14:tracePt t="15845" x="871538" y="2787650"/>
          <p14:tracePt t="15856" x="871538" y="2805113"/>
          <p14:tracePt t="15864" x="871538" y="2836863"/>
          <p14:tracePt t="15870" x="887413" y="2836863"/>
          <p14:tracePt t="15880" x="887413" y="2852738"/>
          <p14:tracePt t="15887" x="887413" y="2884488"/>
          <p14:tracePt t="15895" x="887413" y="2900363"/>
          <p14:tracePt t="15912" x="887413" y="2917825"/>
          <p14:tracePt t="15923" x="887413" y="2933700"/>
          <p14:tracePt t="15931" x="887413" y="2949575"/>
          <p14:tracePt t="15937" x="887413" y="2965450"/>
          <p14:tracePt t="15945" x="903288" y="2981325"/>
          <p14:tracePt t="15956" x="903288" y="2997200"/>
          <p14:tracePt t="15961" x="903288" y="3014663"/>
          <p14:tracePt t="15971" x="903288" y="3030538"/>
          <p14:tracePt t="15979" x="903288" y="3046413"/>
          <p14:tracePt t="15989" x="903288" y="3062288"/>
          <p14:tracePt t="16004" x="903288" y="3119438"/>
          <p14:tracePt t="16012" x="919163" y="3135313"/>
          <p14:tracePt t="16023" x="919163" y="3151188"/>
          <p14:tracePt t="16032" x="919163" y="3198813"/>
          <p14:tracePt t="16041" x="919163" y="3214688"/>
          <p14:tracePt t="16047" x="935038" y="3248025"/>
          <p14:tracePt t="16054" x="935038" y="3263900"/>
          <p14:tracePt t="16063" x="935038" y="3279775"/>
          <p14:tracePt t="16072" x="935038" y="3295650"/>
          <p14:tracePt t="16079" x="935038" y="3311525"/>
          <p14:tracePt t="16087" x="935038" y="3328988"/>
          <p14:tracePt t="16097" x="935038" y="3360738"/>
          <p14:tracePt t="16120" x="958850" y="3392488"/>
          <p14:tracePt t="16128" x="958850" y="3408363"/>
          <p14:tracePt t="16145" x="958850" y="3433763"/>
          <p14:tracePt t="16154" x="958850" y="3449638"/>
          <p14:tracePt t="16162" x="958850" y="3465513"/>
          <p14:tracePt t="16181" x="976313" y="3481388"/>
          <p14:tracePt t="16187" x="976313" y="3497263"/>
          <p14:tracePt t="16195" x="976313" y="3513138"/>
          <p14:tracePt t="16213" x="992188" y="3546475"/>
          <p14:tracePt t="16221" x="992188" y="3562350"/>
          <p14:tracePt t="16229" x="992188" y="3578225"/>
          <p14:tracePt t="16237" x="992188" y="3594100"/>
          <p14:tracePt t="16246" x="992188" y="3609975"/>
          <p14:tracePt t="16254" x="1008063" y="3609975"/>
          <p14:tracePt t="16262" x="1008063" y="3625850"/>
          <p14:tracePt t="16271" x="1008063" y="3643313"/>
          <p14:tracePt t="16279" x="1008063" y="3659188"/>
          <p14:tracePt t="16287" x="1008063" y="3675063"/>
          <p14:tracePt t="16304" x="1023938" y="3690938"/>
          <p14:tracePt t="16312" x="1023938" y="3706813"/>
          <p14:tracePt t="16332" x="1039813" y="3722688"/>
          <p14:tracePt t="16338" x="1039813" y="3738563"/>
          <p14:tracePt t="16354" x="1039813" y="3756025"/>
          <p14:tracePt t="16361" x="1039813" y="3771900"/>
          <p14:tracePt t="16371" x="1055688" y="3771900"/>
          <p14:tracePt t="16375" x="1055688" y="3795713"/>
          <p14:tracePt t="16389" x="1055688" y="3811588"/>
          <p14:tracePt t="16409" x="1055688" y="3827463"/>
          <p14:tracePt t="16421" x="1073150" y="3827463"/>
          <p14:tracePt t="16429" x="1073150" y="3843338"/>
          <p14:tracePt t="16452" x="1073150" y="3860800"/>
          <p14:tracePt t="16484" x="1073150" y="3876675"/>
          <p14:tracePt t="16520" x="1073150" y="3892550"/>
          <p14:tracePt t="16532" x="1089025" y="3892550"/>
          <p14:tracePt t="16540" x="1089025" y="3908425"/>
          <p14:tracePt t="16676" x="1089025" y="3924300"/>
          <p14:tracePt t="16699" x="1104900" y="3924300"/>
          <p14:tracePt t="16715" x="1104900" y="3940175"/>
          <p14:tracePt t="16755" x="1104900" y="3957638"/>
          <p14:tracePt t="16771" x="1104900" y="3973513"/>
          <p14:tracePt t="16795" x="1104900" y="3989388"/>
          <p14:tracePt t="16804" x="1120775" y="3989388"/>
          <p14:tracePt t="16812" x="1120775" y="4005263"/>
          <p14:tracePt t="16828" x="1120775" y="4021138"/>
          <p14:tracePt t="16845" x="1120775" y="4037013"/>
          <p14:tracePt t="16867" x="1120775" y="4052888"/>
          <p14:tracePt t="16883" x="1120775" y="4070350"/>
          <p14:tracePt t="16907" x="1120775" y="4086225"/>
          <p14:tracePt t="16931" x="1120775" y="4102100"/>
          <p14:tracePt t="16945" x="1120775" y="4117975"/>
          <p14:tracePt t="16963" x="1120775" y="4133850"/>
          <p14:tracePt t="16986" x="1120775" y="4157663"/>
          <p14:tracePt t="17002" x="1120775" y="4175125"/>
          <p14:tracePt t="17018" x="1120775" y="4191000"/>
          <p14:tracePt t="17035" x="1120775" y="4206875"/>
          <p14:tracePt t="17058" x="1120775" y="4222750"/>
          <p14:tracePt t="17074" x="1120775" y="4238625"/>
          <p14:tracePt t="17090" x="1120775" y="4254500"/>
          <p14:tracePt t="17114" x="1120775" y="4270375"/>
          <p14:tracePt t="17130" x="1120775" y="4287838"/>
          <p14:tracePt t="17154" x="1120775" y="4303713"/>
          <p14:tracePt t="17162" x="1104900" y="4303713"/>
          <p14:tracePt t="17289" x="1104900" y="4319588"/>
          <p14:tracePt t="17321" x="1089025" y="4319588"/>
          <p14:tracePt t="17393" x="1073150" y="4319588"/>
          <p14:tracePt t="17441" x="1055688" y="4319588"/>
          <p14:tracePt t="17497" x="1039813" y="4319588"/>
          <p14:tracePt t="17552" x="1039813" y="4303713"/>
          <p14:tracePt t="17561" x="1023938" y="4303713"/>
          <p14:tracePt t="17624" x="1008063" y="4303713"/>
          <p14:tracePt t="17656" x="992188" y="4303713"/>
          <p14:tracePt t="17704" x="976313" y="4303713"/>
          <p14:tracePt t="17729" x="976313" y="4287838"/>
          <p14:tracePt t="17744" x="958850" y="4287838"/>
          <p14:tracePt t="17776" x="935038" y="4287838"/>
          <p14:tracePt t="17807" x="919163" y="4287838"/>
          <p14:tracePt t="17824" x="903288" y="4287838"/>
          <p14:tracePt t="17848" x="887413" y="4287838"/>
          <p14:tracePt t="17863" x="871538" y="4287838"/>
          <p14:tracePt t="17880" x="854075" y="4287838"/>
          <p14:tracePt t="17895" x="838200" y="4287838"/>
          <p14:tracePt t="17904" x="822325" y="4287838"/>
          <p14:tracePt t="17920" x="806450" y="4287838"/>
          <p14:tracePt t="17944" x="790575" y="4287838"/>
          <p14:tracePt t="17983" x="774700" y="4287838"/>
          <p14:tracePt t="18525" x="790575" y="4287838"/>
          <p14:tracePt t="18653" x="806450" y="4287838"/>
          <p14:tracePt t="18717" x="822325" y="4287838"/>
          <p14:tracePt t="18812" x="822325" y="4270375"/>
          <p14:tracePt t="18860" x="838200" y="4270375"/>
          <p14:tracePt t="19259" x="854075" y="4270375"/>
          <p14:tracePt t="19290" x="871538" y="4270375"/>
          <p14:tracePt t="19323" x="887413" y="4270375"/>
          <p14:tracePt t="19339" x="903288" y="4270375"/>
          <p14:tracePt t="19354" x="919163" y="4270375"/>
          <p14:tracePt t="19370" x="935038" y="4270375"/>
          <p14:tracePt t="19402" x="958850" y="4270375"/>
          <p14:tracePt t="19410" x="958850" y="4254500"/>
          <p14:tracePt t="19434" x="976313" y="4254500"/>
          <p14:tracePt t="19458" x="992188" y="4254500"/>
          <p14:tracePt t="19490" x="1008063" y="4254500"/>
          <p14:tracePt t="19761" x="1008063" y="4238625"/>
          <p14:tracePt t="19809" x="1008063" y="4222750"/>
          <p14:tracePt t="19825" x="1008063" y="4206875"/>
          <p14:tracePt t="19833" x="1008063" y="4191000"/>
          <p14:tracePt t="19844" x="992188" y="4175125"/>
          <p14:tracePt t="19855" x="976313" y="4133850"/>
          <p14:tracePt t="19861" x="958850" y="4086225"/>
          <p14:tracePt t="19871" x="935038" y="4021138"/>
          <p14:tracePt t="19879" x="919163" y="3957638"/>
          <p14:tracePt t="19888" x="887413" y="3860800"/>
          <p14:tracePt t="19896" x="871538" y="3756025"/>
          <p14:tracePt t="19904" x="838200" y="3675063"/>
          <p14:tracePt t="19912" x="822325" y="3594100"/>
          <p14:tracePt t="19920" x="806450" y="3513138"/>
          <p14:tracePt t="19928" x="790575" y="3465513"/>
          <p14:tracePt t="19937" x="774700" y="3392488"/>
          <p14:tracePt t="19945" x="774700" y="3328988"/>
          <p14:tracePt t="19953" x="741363" y="3263900"/>
          <p14:tracePt t="19961" x="741363" y="3214688"/>
          <p14:tracePt t="19965" x="725488" y="3101975"/>
          <p14:tracePt t="19977" x="709613" y="3046413"/>
          <p14:tracePt t="19983" x="709613" y="3014663"/>
          <p14:tracePt t="19987" x="693738" y="2900363"/>
          <p14:tracePt t="19995" x="693738" y="2836863"/>
          <p14:tracePt t="20003" x="677863" y="2787650"/>
          <p14:tracePt t="20013" x="677863" y="2724150"/>
          <p14:tracePt t="20020" x="677863" y="2667000"/>
          <p14:tracePt t="20029" x="644525" y="2570163"/>
          <p14:tracePt t="20037" x="644525" y="2538413"/>
          <p14:tracePt t="20045" x="644525" y="2490788"/>
          <p14:tracePt t="20055" x="628650" y="2441575"/>
          <p14:tracePt t="20061" x="628650" y="2393950"/>
          <p14:tracePt t="20070" x="628650" y="2360613"/>
          <p14:tracePt t="20078" x="628650" y="2320925"/>
          <p14:tracePt t="20087" x="612775" y="2305050"/>
          <p14:tracePt t="20095" x="612775" y="2273300"/>
          <p14:tracePt t="20105" x="612775" y="2255838"/>
          <p14:tracePt t="20111" x="612775" y="2239963"/>
          <p14:tracePt t="20122" x="612775" y="2224088"/>
          <p14:tracePt t="20138" x="612775" y="2208213"/>
          <p14:tracePt t="20144" x="612775" y="2192338"/>
          <p14:tracePt t="20154" x="612775" y="2176463"/>
          <p14:tracePt t="20161" x="612775" y="2159000"/>
          <p14:tracePt t="20179" x="612775" y="2143125"/>
          <p14:tracePt t="20188" x="612775" y="2127250"/>
          <p14:tracePt t="20200" x="612775" y="2111375"/>
          <p14:tracePt t="20407" x="612775" y="2127250"/>
          <p14:tracePt t="20486" x="612775" y="2143125"/>
          <p14:tracePt t="20582" x="612775" y="2159000"/>
          <p14:tracePt t="20654" x="628650" y="2159000"/>
          <p14:tracePt t="20662" x="628650" y="2176463"/>
          <p14:tracePt t="20702" x="628650" y="2192338"/>
          <p14:tracePt t="20710" x="644525" y="2192338"/>
          <p14:tracePt t="20741" x="644525" y="2208213"/>
          <p14:tracePt t="20757" x="661988" y="2208213"/>
          <p14:tracePt t="20781" x="661988" y="2224088"/>
          <p14:tracePt t="20805" x="677863" y="2224088"/>
          <p14:tracePt t="20813" x="677863" y="2239963"/>
          <p14:tracePt t="20837" x="677863" y="2255838"/>
          <p14:tracePt t="20869" x="693738" y="2255838"/>
          <p14:tracePt t="20878" x="693738" y="2273300"/>
          <p14:tracePt t="20973" x="709613" y="2273300"/>
          <p14:tracePt t="21172" x="725488" y="2273300"/>
          <p14:tracePt t="21276" x="741363" y="2273300"/>
          <p14:tracePt t="21690" x="757238" y="2273300"/>
          <p14:tracePt t="21706" x="757238" y="2255838"/>
          <p14:tracePt t="21746" x="774700" y="2255838"/>
          <p14:tracePt t="21794" x="790575" y="2255838"/>
          <p14:tracePt t="21802" x="790575" y="2239963"/>
          <p14:tracePt t="21833" x="806450" y="2239963"/>
          <p14:tracePt t="21866" x="822325" y="2239963"/>
          <p14:tracePt t="21993" x="838200" y="2239963"/>
          <p14:tracePt t="22185" x="838200" y="2224088"/>
          <p14:tracePt t="22192" x="854075" y="2224088"/>
          <p14:tracePt t="22264" x="871538" y="2224088"/>
          <p14:tracePt t="22296" x="887413" y="2224088"/>
          <p14:tracePt t="22344" x="903288" y="2224088"/>
          <p14:tracePt t="22386" x="919163" y="2224088"/>
          <p14:tracePt t="22404" x="935038" y="2224088"/>
          <p14:tracePt t="22412" x="958850" y="2224088"/>
          <p14:tracePt t="22427" x="976313" y="2224088"/>
          <p14:tracePt t="22437" x="992188" y="2224088"/>
          <p14:tracePt t="22462" x="1008063" y="2224088"/>
          <p14:tracePt t="22479" x="1023938" y="2224088"/>
          <p14:tracePt t="22488" x="1023938" y="2239963"/>
          <p14:tracePt t="22519" x="1039813" y="2239963"/>
          <p14:tracePt t="22535" x="1039813" y="2255838"/>
          <p14:tracePt t="22567" x="1055688" y="2255838"/>
          <p14:tracePt t="22591" x="1055688" y="2273300"/>
          <p14:tracePt t="22655" x="1073150" y="2289175"/>
          <p14:tracePt t="22750" x="1073150" y="2305050"/>
          <p14:tracePt t="22862" x="1089025" y="2320925"/>
          <p14:tracePt t="22919" x="1104900" y="2320925"/>
          <p14:tracePt t="23197" x="1120775" y="2320925"/>
          <p14:tracePt t="23213" x="1152525" y="2320925"/>
          <p14:tracePt t="23221" x="1169988" y="2320925"/>
          <p14:tracePt t="23230" x="1185863" y="2320925"/>
          <p14:tracePt t="23237" x="1233488" y="2320925"/>
          <p14:tracePt t="23246" x="1265238" y="2320925"/>
          <p14:tracePt t="23254" x="1282700" y="2320925"/>
          <p14:tracePt t="23262" x="1314450" y="2305050"/>
          <p14:tracePt t="23270" x="1354138" y="2305050"/>
          <p14:tracePt t="23278" x="1387475" y="2305050"/>
          <p14:tracePt t="23287" x="1403350" y="2305050"/>
          <p14:tracePt t="23295" x="1419225" y="2305050"/>
          <p14:tracePt t="23311" x="1450975" y="2305050"/>
          <p14:tracePt t="23328" x="1466850" y="2289175"/>
          <p14:tracePt t="23345" x="1484313" y="2289175"/>
          <p14:tracePt t="23362" x="1500188" y="2289175"/>
          <p14:tracePt t="23379" x="1516063" y="2289175"/>
          <p14:tracePt t="23396" x="1531938" y="2289175"/>
          <p14:tracePt t="23403" x="1547813" y="2289175"/>
          <p14:tracePt t="23420" x="1563688" y="2289175"/>
          <p14:tracePt t="23429" x="1581150" y="2289175"/>
          <p14:tracePt t="23444" x="1597025" y="2289175"/>
          <p14:tracePt t="23462" x="1612900" y="2289175"/>
          <p14:tracePt t="23484" x="1628775" y="2289175"/>
          <p14:tracePt t="23516" x="1644650" y="2289175"/>
          <p14:tracePt t="23547" x="1660525" y="2289175"/>
          <p14:tracePt t="23571" x="1677988" y="2289175"/>
          <p14:tracePt t="23580" x="1677988" y="2305050"/>
          <p14:tracePt t="23595" x="1693863" y="2305050"/>
          <p14:tracePt t="23611" x="1709738" y="2305050"/>
          <p14:tracePt t="23645" x="1733550" y="2305050"/>
          <p14:tracePt t="23667" x="1733550" y="2320925"/>
          <p14:tracePt t="23737" x="1709738" y="2320925"/>
          <p14:tracePt t="23746" x="1677988" y="2320925"/>
          <p14:tracePt t="23753" x="1660525" y="2320925"/>
          <p14:tracePt t="23763" x="1597025" y="2320925"/>
          <p14:tracePt t="23770" x="1581150" y="2320925"/>
          <p14:tracePt t="23779" x="1531938" y="2320925"/>
          <p14:tracePt t="23786" x="1484313" y="2320925"/>
          <p14:tracePt t="23795" x="1450975" y="2336800"/>
          <p14:tracePt t="23803" x="1387475" y="2336800"/>
          <p14:tracePt t="23812" x="1354138" y="2336800"/>
          <p14:tracePt t="23820" x="1298575" y="2336800"/>
          <p14:tracePt t="23829" x="1249363" y="2336800"/>
          <p14:tracePt t="23836" x="1217613" y="2360613"/>
          <p14:tracePt t="23845" x="1169988" y="2360613"/>
          <p14:tracePt t="23853" x="1152525" y="2360613"/>
          <p14:tracePt t="23861" x="1104900" y="2360613"/>
          <p14:tracePt t="23870" x="1073150" y="2360613"/>
          <p14:tracePt t="23880" x="1039813" y="2360613"/>
          <p14:tracePt t="23886" x="1008063" y="2360613"/>
          <p14:tracePt t="23896" x="992188" y="2360613"/>
          <p14:tracePt t="23903" x="958850" y="2360613"/>
          <p14:tracePt t="23912" x="919163" y="2360613"/>
          <p14:tracePt t="23920" x="887413" y="2360613"/>
          <p14:tracePt t="23930" x="871538" y="2360613"/>
          <p14:tracePt t="23937" x="838200" y="2360613"/>
          <p14:tracePt t="23946" x="822325" y="2360613"/>
          <p14:tracePt t="23954" x="806450" y="2360613"/>
          <p14:tracePt t="23963" x="790575" y="2360613"/>
          <p14:tracePt t="23976" x="774700" y="2360613"/>
          <p14:tracePt t="23982" x="757238" y="2360613"/>
          <p14:tracePt t="24004" x="741363" y="2360613"/>
          <p14:tracePt t="24022" x="725488" y="2360613"/>
          <p14:tracePt t="24036" x="709613" y="2360613"/>
          <p14:tracePt t="24050" x="693738" y="2360613"/>
          <p14:tracePt t="24062" x="677863" y="2360613"/>
          <p14:tracePt t="24079" x="661988" y="2378075"/>
          <p14:tracePt t="24088" x="644525" y="2378075"/>
          <p14:tracePt t="24104" x="628650" y="2378075"/>
          <p14:tracePt t="24121" x="612775" y="2378075"/>
          <p14:tracePt t="24131" x="596900" y="2378075"/>
          <p14:tracePt t="24146" x="581025" y="2378075"/>
          <p14:tracePt t="24161" x="555625" y="2378075"/>
          <p14:tracePt t="24177" x="539750" y="2378075"/>
          <p14:tracePt t="24377" x="555625" y="2378075"/>
          <p14:tracePt t="24408" x="581025" y="2378075"/>
          <p14:tracePt t="24417" x="596900" y="2378075"/>
          <p14:tracePt t="24425" x="612775" y="2378075"/>
          <p14:tracePt t="24433" x="628650" y="2378075"/>
          <p14:tracePt t="24449" x="644525" y="2378075"/>
          <p14:tracePt t="24457" x="661988" y="2378075"/>
          <p14:tracePt t="24472" x="677863" y="2378075"/>
          <p14:tracePt t="24488" x="693738" y="2378075"/>
          <p14:tracePt t="24504" x="709613" y="2378075"/>
          <p14:tracePt t="24520" x="725488" y="2378075"/>
          <p14:tracePt t="24536" x="741363" y="2378075"/>
          <p14:tracePt t="24560" x="757238" y="2378075"/>
          <p14:tracePt t="24577" x="774700" y="2378075"/>
          <p14:tracePt t="24600" x="790575" y="2378075"/>
          <p14:tracePt t="24624" x="806450" y="2378075"/>
          <p14:tracePt t="24648" x="822325" y="2378075"/>
          <p14:tracePt t="24704" x="838200" y="2378075"/>
          <p14:tracePt t="24751" x="854075" y="2378075"/>
          <p14:tracePt t="24823" x="871538" y="23780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FC98-D501-D523-F2D1-DE49349F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Converting to pickle for deployment</a:t>
            </a:r>
          </a:p>
        </p:txBody>
      </p:sp>
      <p:pic>
        <p:nvPicPr>
          <p:cNvPr id="9" name="Content Placeholder 8" descr="A close-up of a text&#10;&#10;Description automatically generated">
            <a:extLst>
              <a:ext uri="{FF2B5EF4-FFF2-40B4-BE49-F238E27FC236}">
                <a16:creationId xmlns:a16="http://schemas.microsoft.com/office/drawing/2014/main" id="{C42A9BD8-A71A-07EF-D7B4-783FC7285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7650" y="950112"/>
            <a:ext cx="10284036" cy="257101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5470A-422C-4D09-B47E-C2E326495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51D69359-B361-C5E7-E629-DEEDE74DB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7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0"/>
    </mc:Choice>
    <mc:Fallback>
      <p:transition spd="slow" advTm="7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0" x="871538" y="2378075"/>
          <p14:tracePt t="2978" x="871538" y="2360613"/>
          <p14:tracePt t="2986" x="887413" y="2360613"/>
          <p14:tracePt t="2993" x="887413" y="2336800"/>
          <p14:tracePt t="3001" x="903288" y="2336800"/>
          <p14:tracePt t="3016" x="919163" y="2320925"/>
          <p14:tracePt t="3032" x="935038" y="2305050"/>
          <p14:tracePt t="3048" x="958850" y="2289175"/>
          <p14:tracePt t="3056" x="958850" y="2273300"/>
          <p14:tracePt t="3064" x="976313" y="2273300"/>
          <p14:tracePt t="3072" x="992188" y="2255838"/>
          <p14:tracePt t="3093" x="1008063" y="2239963"/>
          <p14:tracePt t="3103" x="1008063" y="2224088"/>
          <p14:tracePt t="3111" x="1023938" y="2224088"/>
          <p14:tracePt t="3120" x="1023938" y="2208213"/>
          <p14:tracePt t="3121" x="1039813" y="2208213"/>
          <p14:tracePt t="3128" x="1039813" y="2192338"/>
          <p14:tracePt t="3144" x="1055688" y="2192338"/>
          <p14:tracePt t="3152" x="1073150" y="2192338"/>
          <p14:tracePt t="3169" x="1089025" y="2176463"/>
          <p14:tracePt t="3177" x="1104900" y="2176463"/>
          <p14:tracePt t="3184" x="1120775" y="2176463"/>
          <p14:tracePt t="3194" x="1152525" y="2159000"/>
          <p14:tracePt t="3201" x="1201738" y="2159000"/>
          <p14:tracePt t="3211" x="1233488" y="2143125"/>
          <p14:tracePt t="3219" x="1298575" y="2143125"/>
          <p14:tracePt t="3228" x="1354138" y="2127250"/>
          <p14:tracePt t="3236" x="1387475" y="2127250"/>
          <p14:tracePt t="3244" x="1435100" y="2127250"/>
          <p14:tracePt t="3252" x="1484313" y="2111375"/>
          <p14:tracePt t="3261" x="1531938" y="2111375"/>
          <p14:tracePt t="3269" x="1581150" y="2095500"/>
          <p14:tracePt t="3277" x="1612900" y="2095500"/>
          <p14:tracePt t="3286" x="1660525" y="2095500"/>
          <p14:tracePt t="3293" x="1677988" y="2095500"/>
          <p14:tracePt t="3303" x="1733550" y="2079625"/>
          <p14:tracePt t="3310" x="1765300" y="2079625"/>
          <p14:tracePt t="3320" x="1782763" y="2079625"/>
          <p14:tracePt t="3327" x="1830388" y="2079625"/>
          <p14:tracePt t="3336" x="1846263" y="2079625"/>
          <p14:tracePt t="3343" x="1895475" y="2079625"/>
          <p14:tracePt t="3352" x="1927225" y="2079625"/>
          <p14:tracePt t="3360" x="1974850" y="2079625"/>
          <p14:tracePt t="3369" x="2024063" y="2079625"/>
          <p14:tracePt t="3377" x="2055813" y="2079625"/>
          <p14:tracePt t="3389" x="2128838" y="2079625"/>
          <p14:tracePt t="3395" x="2160588" y="2079625"/>
          <p14:tracePt t="3402" x="2209800" y="2063750"/>
          <p14:tracePt t="3410" x="2241550" y="2063750"/>
          <p14:tracePt t="3420" x="2273300" y="2063750"/>
          <p14:tracePt t="3427" x="2306638" y="2046288"/>
          <p14:tracePt t="3435" x="2354263" y="2046288"/>
          <p14:tracePt t="3445" x="2370138" y="2030413"/>
          <p14:tracePt t="3453" x="2403475" y="2030413"/>
          <p14:tracePt t="3463" x="2451100" y="2014538"/>
          <p14:tracePt t="3468" x="2508250" y="2014538"/>
          <p14:tracePt t="3478" x="2540000" y="2014538"/>
          <p14:tracePt t="3485" x="2571750" y="2014538"/>
          <p14:tracePt t="3495" x="2620963" y="2014538"/>
          <p14:tracePt t="3511" x="2652713" y="2014538"/>
          <p14:tracePt t="3519" x="2717800" y="1998663"/>
          <p14:tracePt t="3528" x="2765425" y="1998663"/>
          <p14:tracePt t="3536" x="2798763" y="1998663"/>
          <p14:tracePt t="3544" x="2830513" y="1998663"/>
          <p14:tracePt t="3554" x="2870200" y="1998663"/>
          <p14:tracePt t="3560" x="2903538" y="1974850"/>
          <p14:tracePt t="3571" x="2935288" y="1974850"/>
          <p14:tracePt t="3578" x="2951163" y="1974850"/>
          <p14:tracePt t="3585" x="2982913" y="1958975"/>
          <p14:tracePt t="3593" x="3000375" y="1958975"/>
          <p14:tracePt t="3604" x="3032125" y="1958975"/>
          <p14:tracePt t="3619" x="3063875" y="1941513"/>
          <p14:tracePt t="3627" x="3113088" y="1941513"/>
          <p14:tracePt t="3637" x="3128963" y="1941513"/>
          <p14:tracePt t="3644" x="3160713" y="1941513"/>
          <p14:tracePt t="3652" x="3192463" y="1941513"/>
          <p14:tracePt t="3661" x="3225800" y="1941513"/>
          <p14:tracePt t="3669" x="3249613" y="1925638"/>
          <p14:tracePt t="3677" x="3281363" y="1925638"/>
          <p14:tracePt t="3686" x="3314700" y="1925638"/>
          <p14:tracePt t="3694" x="3362325" y="1925638"/>
          <p14:tracePt t="3704" x="3394075" y="1925638"/>
          <p14:tracePt t="3711" x="3427413" y="1909763"/>
          <p14:tracePt t="3719" x="3443288" y="1909763"/>
          <p14:tracePt t="3728" x="3475038" y="1909763"/>
          <p14:tracePt t="3735" x="3490913" y="1909763"/>
          <p14:tracePt t="3744" x="3508375" y="1909763"/>
          <p14:tracePt t="3754" x="3524250" y="1909763"/>
          <p14:tracePt t="3760" x="3540125" y="1909763"/>
          <p14:tracePt t="3779" x="3571875" y="1909763"/>
          <p14:tracePt t="3803" x="3587750" y="1909763"/>
          <p14:tracePt t="3811" x="3603625" y="1909763"/>
          <p14:tracePt t="3826" x="3629025" y="1909763"/>
          <p14:tracePt t="3877" x="3629025" y="1925638"/>
          <p14:tracePt t="3925" x="3629025" y="1941513"/>
          <p14:tracePt t="3949" x="3603625" y="1941513"/>
          <p14:tracePt t="3957" x="3603625" y="1958975"/>
          <p14:tracePt t="3965" x="3587750" y="1958975"/>
          <p14:tracePt t="3973" x="3556000" y="1998663"/>
          <p14:tracePt t="3982" x="3524250" y="2030413"/>
          <p14:tracePt t="3990" x="3475038" y="2079625"/>
          <p14:tracePt t="3998" x="3411538" y="2127250"/>
          <p14:tracePt t="4005" x="3362325" y="2176463"/>
          <p14:tracePt t="4013" x="3297238" y="2224088"/>
          <p14:tracePt t="4021" x="3225800" y="2289175"/>
          <p14:tracePt t="4029" x="3192463" y="2320925"/>
          <p14:tracePt t="4045" x="3144838" y="2378075"/>
          <p14:tracePt t="4053" x="3095625" y="2425700"/>
          <p14:tracePt t="4060" x="3048000" y="2473325"/>
          <p14:tracePt t="4069" x="3000375" y="2522538"/>
          <p14:tracePt t="4077" x="2967038" y="2570163"/>
          <p14:tracePt t="4085" x="2935288" y="2603500"/>
          <p14:tracePt t="4094" x="2919413" y="2635250"/>
          <p14:tracePt t="4101" x="2886075" y="2682875"/>
          <p14:tracePt t="4110" x="2870200" y="2740025"/>
          <p14:tracePt t="4119" x="2846388" y="2771775"/>
          <p14:tracePt t="4127" x="2830513" y="2805113"/>
          <p14:tracePt t="4136" x="2814638" y="2852738"/>
          <p14:tracePt t="4144" x="2798763" y="2884488"/>
          <p14:tracePt t="4152" x="2781300" y="2917825"/>
          <p14:tracePt t="4160" x="2765425" y="2949575"/>
          <p14:tracePt t="4170" x="2765425" y="2981325"/>
          <p14:tracePt t="4178" x="2765425" y="2997200"/>
          <p14:tracePt t="4186" x="2765425" y="3014663"/>
          <p14:tracePt t="4193" x="2749550" y="3030538"/>
          <p14:tracePt t="4202" x="2749550" y="3046413"/>
          <p14:tracePt t="4224" x="2749550" y="3062288"/>
          <p14:tracePt t="4242" x="2749550" y="3086100"/>
          <p14:tracePt t="4276" x="2749550" y="3101975"/>
          <p14:tracePt t="4340" x="2749550" y="3119438"/>
          <p14:tracePt t="5663" x="2765425" y="3119438"/>
          <p14:tracePt t="5671" x="2798763" y="3119438"/>
          <p14:tracePt t="5679" x="2846388" y="3119438"/>
          <p14:tracePt t="5687" x="2919413" y="3119438"/>
          <p14:tracePt t="5695" x="2935288" y="3119438"/>
          <p14:tracePt t="5703" x="3000375" y="3119438"/>
          <p14:tracePt t="5711" x="3063875" y="3101975"/>
          <p14:tracePt t="5719" x="3113088" y="3101975"/>
          <p14:tracePt t="5728" x="3160713" y="3101975"/>
          <p14:tracePt t="5735" x="3209925" y="3101975"/>
          <p14:tracePt t="5744" x="3281363" y="3101975"/>
          <p14:tracePt t="5752" x="3314700" y="3101975"/>
          <p14:tracePt t="5760" x="3362325" y="3101975"/>
          <p14:tracePt t="5769" x="3411538" y="3101975"/>
          <p14:tracePt t="5777" x="3443288" y="3101975"/>
          <p14:tracePt t="5785" x="3490913" y="3101975"/>
          <p14:tracePt t="5795" x="3556000" y="3101975"/>
          <p14:tracePt t="5802" x="3587750" y="3101975"/>
          <p14:tracePt t="5810" x="3644900" y="3101975"/>
          <p14:tracePt t="5819" x="3692525" y="3101975"/>
          <p14:tracePt t="5826" x="3725863" y="3101975"/>
          <p14:tracePt t="5835" x="3773488" y="3101975"/>
          <p14:tracePt t="5843" x="3805238" y="3101975"/>
          <p14:tracePt t="5853" x="3838575" y="3101975"/>
          <p14:tracePt t="5861" x="3870325" y="3101975"/>
          <p14:tracePt t="5870" x="3902075" y="3101975"/>
          <p14:tracePt t="5878" x="3919538" y="3101975"/>
          <p14:tracePt t="5886" x="3951288" y="3101975"/>
          <p14:tracePt t="5893" x="3967163" y="3101975"/>
          <p14:tracePt t="5902" x="4006850" y="3101975"/>
          <p14:tracePt t="5904" x="4024313" y="3101975"/>
          <p14:tracePt t="5912" x="4040188" y="3101975"/>
          <p14:tracePt t="5919" x="4056063" y="3101975"/>
          <p14:tracePt t="5926" x="4087813" y="3101975"/>
          <p14:tracePt t="5936" x="4103688" y="3101975"/>
          <p14:tracePt t="5944" x="4137025" y="3119438"/>
          <p14:tracePt t="5952" x="4152900" y="3119438"/>
          <p14:tracePt t="5960" x="4184650" y="3119438"/>
          <p14:tracePt t="5969" x="4200525" y="3119438"/>
          <p14:tracePt t="5978" x="4233863" y="3135313"/>
          <p14:tracePt t="5985" x="4249738" y="3135313"/>
          <p14:tracePt t="5993" x="4265613" y="3135313"/>
          <p14:tracePt t="6003" x="4297363" y="3135313"/>
          <p14:tracePt t="6011" x="4313238" y="3135313"/>
          <p14:tracePt t="6019" x="4330700" y="3135313"/>
          <p14:tracePt t="6028" x="4346575" y="3151188"/>
          <p14:tracePt t="6045" x="4362450" y="3151188"/>
          <p14:tracePt t="6047" x="4386263" y="3151188"/>
          <p14:tracePt t="6062" x="4402138" y="3151188"/>
          <p14:tracePt t="6070" x="4402138" y="3167063"/>
          <p14:tracePt t="6086" x="4418013" y="3167063"/>
          <p14:tracePt t="6111" x="4435475" y="3182938"/>
          <p14:tracePt t="6143" x="4451350" y="3198813"/>
          <p14:tracePt t="6177" x="4467225" y="3214688"/>
          <p14:tracePt t="6202" x="4467225" y="3232150"/>
          <p14:tracePt t="6221" x="4483100" y="3248025"/>
          <p14:tracePt t="6237" x="4483100" y="3263900"/>
          <p14:tracePt t="6253" x="4483100" y="3279775"/>
          <p14:tracePt t="6261" x="4498975" y="3279775"/>
          <p14:tracePt t="6269" x="4498975" y="3295650"/>
          <p14:tracePt t="6277" x="4498975" y="3311525"/>
          <p14:tracePt t="6285" x="4514850" y="3328988"/>
          <p14:tracePt t="6294" x="4514850" y="3344863"/>
          <p14:tracePt t="6301" x="4514850" y="3360738"/>
          <p14:tracePt t="6310" x="4532313" y="3376613"/>
          <p14:tracePt t="6319" x="4532313" y="3392488"/>
          <p14:tracePt t="6326" x="4548188" y="3408363"/>
          <p14:tracePt t="6336" x="4548188" y="3433763"/>
          <p14:tracePt t="6344" x="4564063" y="3433763"/>
          <p14:tracePt t="6353" x="4564063" y="3449638"/>
          <p14:tracePt t="6369" x="4579938" y="3465513"/>
          <p14:tracePt t="6385" x="4579938" y="3481388"/>
          <p14:tracePt t="6402" x="4595813" y="3481388"/>
          <p14:tracePt t="6410" x="4595813" y="349726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thank you sign&#10;&#10;Description automatically generated">
            <a:extLst>
              <a:ext uri="{FF2B5EF4-FFF2-40B4-BE49-F238E27FC236}">
                <a16:creationId xmlns:a16="http://schemas.microsoft.com/office/drawing/2014/main" id="{D46504DA-314F-ABC1-41D3-7C4554B25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5877" y="680658"/>
            <a:ext cx="6517880" cy="488841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19AF64DE-611E-99CA-280F-0DFFF4044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0"/>
    </mc:Choice>
    <mc:Fallback>
      <p:transition spd="slow" advTm="10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04" x="4611688" y="3376613"/>
          <p14:tracePt t="8912" x="4645025" y="3279775"/>
          <p14:tracePt t="8918" x="4725988" y="3151188"/>
          <p14:tracePt t="8926" x="4813300" y="2997200"/>
          <p14:tracePt t="8934" x="4910138" y="2820988"/>
          <p14:tracePt t="8942" x="5006975" y="2635250"/>
          <p14:tracePt t="8950" x="5386388" y="1909763"/>
          <p14:tracePt t="8958" x="5684838" y="1385888"/>
          <p14:tracePt t="8966" x="6096000" y="757238"/>
          <p14:tracePt t="8974" x="6556375" y="650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7EEE71-5ADB-DBA7-AE4D-B7371B6AA7B3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>
              <a:spcAft>
                <a:spcPts val="600"/>
              </a:spcAft>
              <a:buFont typeface="Calibri" panose="020F0502020204030204" pitchFamily="34" charset="0"/>
            </a:pPr>
            <a:r>
              <a:rPr lang="en-US" sz="2800" dirty="0">
                <a:solidFill>
                  <a:srgbClr val="FFFFFF"/>
                </a:solidFill>
              </a:rPr>
              <a:t>Importing necessary libraries for manipulation, numerical calculations and visualization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161E5CD-5220-1268-1AF9-DE585605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42017" y="1873939"/>
            <a:ext cx="6798082" cy="3110122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C432DF00-4066-68F6-849E-66CDD617F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2"/>
    </mc:Choice>
    <mc:Fallback>
      <p:transition spd="slow" advTm="14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8" x="2492375" y="2457450"/>
          <p14:tracePt t="969" x="2466975" y="2490788"/>
          <p14:tracePt t="982" x="2466975" y="2538413"/>
          <p14:tracePt t="990" x="2451100" y="2603500"/>
          <p14:tracePt t="996" x="2435225" y="2619375"/>
          <p14:tracePt t="1005" x="2419350" y="2682875"/>
          <p14:tracePt t="1013" x="2419350" y="2724150"/>
          <p14:tracePt t="1021" x="2386013" y="2771775"/>
          <p14:tracePt t="1031" x="2386013" y="2820988"/>
          <p14:tracePt t="1038" x="2370138" y="2852738"/>
          <p14:tracePt t="1047" x="2370138" y="2884488"/>
          <p14:tracePt t="1054" x="2370138" y="2917825"/>
          <p14:tracePt t="1064" x="2354263" y="2933700"/>
          <p14:tracePt t="1071" x="2354263" y="2949575"/>
          <p14:tracePt t="1089" x="2354263" y="2965450"/>
          <p14:tracePt t="1096" x="2354263" y="2981325"/>
          <p14:tracePt t="1114" x="2354263" y="2997200"/>
          <p14:tracePt t="1122" x="2354263" y="3014663"/>
          <p14:tracePt t="1133" x="2338388" y="3014663"/>
          <p14:tracePt t="1139" x="2338388" y="3030538"/>
          <p14:tracePt t="1163" x="2338388" y="3046413"/>
          <p14:tracePt t="1180" x="2338388" y="3062288"/>
          <p14:tracePt t="1192" x="2322513" y="3086100"/>
          <p14:tracePt t="1219" x="2322513" y="3101975"/>
          <p14:tracePt t="1226" x="2306638" y="3119438"/>
          <p14:tracePt t="1241" x="2306638" y="3135313"/>
          <p14:tracePt t="1249" x="2290763" y="3151188"/>
          <p14:tracePt t="1265" x="2273300" y="3167063"/>
          <p14:tracePt t="1279" x="2273300" y="3182938"/>
          <p14:tracePt t="1289" x="2273300" y="3198813"/>
          <p14:tracePt t="1295" x="2257425" y="3214688"/>
          <p14:tracePt t="1306" x="2257425" y="3232150"/>
          <p14:tracePt t="1322" x="2257425" y="3248025"/>
          <p14:tracePt t="1329" x="2241550" y="3263900"/>
          <p14:tracePt t="1345" x="2241550" y="3279775"/>
          <p14:tracePt t="1362" x="2241550" y="3295650"/>
          <p14:tracePt t="1372" x="2241550" y="3311525"/>
          <p14:tracePt t="1388" x="2241550" y="3328988"/>
          <p14:tracePt t="1398" x="2241550" y="3344863"/>
          <p14:tracePt t="1413" x="2241550" y="3360738"/>
          <p14:tracePt t="1423" x="2241550" y="3376613"/>
          <p14:tracePt t="1429" x="2241550" y="3392488"/>
          <p14:tracePt t="1438" x="2241550" y="3408363"/>
          <p14:tracePt t="1457" x="2241550" y="3433763"/>
          <p14:tracePt t="1480" x="2241550" y="3449638"/>
          <p14:tracePt t="1599" x="2241550" y="3465513"/>
          <p14:tracePt t="1647" x="2241550" y="3481388"/>
          <p14:tracePt t="1671" x="2241550" y="3497263"/>
          <p14:tracePt t="1703" x="2257425" y="3513138"/>
          <p14:tracePt t="1719" x="2257425" y="3529013"/>
          <p14:tracePt t="1753" x="2257425" y="3546475"/>
          <p14:tracePt t="1767" x="2257425" y="3562350"/>
          <p14:tracePt t="1791" x="2257425" y="3578225"/>
          <p14:tracePt t="1815" x="2257425" y="3594100"/>
          <p14:tracePt t="1855" x="2273300" y="3594100"/>
          <p14:tracePt t="1878" x="2273300" y="3609975"/>
          <p14:tracePt t="1894" x="2290763" y="3609975"/>
          <p14:tracePt t="1911" x="2306638" y="3609975"/>
          <p14:tracePt t="1919" x="2322513" y="3609975"/>
          <p14:tracePt t="1927" x="2338388" y="3609975"/>
          <p14:tracePt t="1935" x="2354263" y="3609975"/>
          <p14:tracePt t="1943" x="2370138" y="3609975"/>
          <p14:tracePt t="1951" x="2386013" y="3609975"/>
          <p14:tracePt t="1959" x="2419350" y="3609975"/>
          <p14:tracePt t="1971" x="2435225" y="3609975"/>
          <p14:tracePt t="1980" x="2466975" y="3609975"/>
          <p14:tracePt t="1987" x="2508250" y="3609975"/>
          <p14:tracePt t="1997" x="2540000" y="3609975"/>
          <p14:tracePt t="2005" x="2571750" y="3609975"/>
          <p14:tracePt t="2014" x="2605088" y="3609975"/>
          <p14:tracePt t="2022" x="2636838" y="3609975"/>
          <p14:tracePt t="2030" x="2668588" y="3609975"/>
          <p14:tracePt t="2038" x="2701925" y="3609975"/>
          <p14:tracePt t="2046" x="2733675" y="3609975"/>
          <p14:tracePt t="2055" x="2749550" y="3609975"/>
          <p14:tracePt t="2063" x="2781300" y="3609975"/>
          <p14:tracePt t="2071" x="2798763" y="3609975"/>
          <p14:tracePt t="2079" x="2814638" y="3609975"/>
          <p14:tracePt t="2088" x="2830513" y="3609975"/>
          <p14:tracePt t="2096" x="2846388" y="3609975"/>
          <p14:tracePt t="2104" x="2870200" y="3609975"/>
          <p14:tracePt t="2114" x="2886075" y="3609975"/>
          <p14:tracePt t="2131" x="2903538" y="3609975"/>
          <p14:tracePt t="2138" x="2919413" y="3609975"/>
          <p14:tracePt t="2154" x="2935288" y="3609975"/>
          <p14:tracePt t="2163" x="2951163" y="3609975"/>
          <p14:tracePt t="2188" x="2967038" y="3609975"/>
          <p14:tracePt t="2196" x="2982913" y="3609975"/>
          <p14:tracePt t="2206" x="3000375" y="3609975"/>
          <p14:tracePt t="2221" x="3016250" y="3609975"/>
          <p14:tracePt t="2238" x="3032125" y="3609975"/>
          <p14:tracePt t="2248" x="3048000" y="3609975"/>
          <p14:tracePt t="2263" x="3063875" y="3594100"/>
          <p14:tracePt t="2271" x="3079750" y="3594100"/>
          <p14:tracePt t="2281" x="3095625" y="3594100"/>
          <p14:tracePt t="2289" x="3113088" y="3594100"/>
          <p14:tracePt t="2296" x="3144838" y="3594100"/>
          <p14:tracePt t="2305" x="3160713" y="3594100"/>
          <p14:tracePt t="2313" x="3192463" y="3594100"/>
          <p14:tracePt t="2323" x="3225800" y="3594100"/>
          <p14:tracePt t="2331" x="3249613" y="3594100"/>
          <p14:tracePt t="2338" x="3265488" y="3594100"/>
          <p14:tracePt t="2346" x="3297238" y="3594100"/>
          <p14:tracePt t="2355" x="3330575" y="3594100"/>
          <p14:tracePt t="2365" x="3362325" y="3594100"/>
          <p14:tracePt t="2371" x="3427413" y="3578225"/>
          <p14:tracePt t="2384" x="3459163" y="3578225"/>
          <p14:tracePt t="2393" x="3508375" y="3578225"/>
          <p14:tracePt t="2405" x="3540125" y="3578225"/>
          <p14:tracePt t="2413" x="3644900" y="3546475"/>
          <p14:tracePt t="2422" x="3676650" y="3546475"/>
          <p14:tracePt t="2430" x="3741738" y="3546475"/>
          <p14:tracePt t="2438" x="3789363" y="3529013"/>
          <p14:tracePt t="2446" x="3822700" y="3529013"/>
          <p14:tracePt t="2455" x="3870325" y="3513138"/>
          <p14:tracePt t="2464" x="3919538" y="3513138"/>
          <p14:tracePt t="2471" x="3951288" y="3497263"/>
          <p14:tracePt t="2480" x="4006850" y="3497263"/>
          <p14:tracePt t="2488" x="4040188" y="3497263"/>
          <p14:tracePt t="2498" x="4056063" y="3481388"/>
          <p14:tracePt t="2505" x="4087813" y="3481388"/>
          <p14:tracePt t="2514" x="4137025" y="3465513"/>
          <p14:tracePt t="2526" x="4168775" y="3449638"/>
          <p14:tracePt t="2532" x="4184650" y="3449638"/>
          <p14:tracePt t="2538" x="4200525" y="3433763"/>
          <p14:tracePt t="2548" x="4233863" y="3408363"/>
          <p14:tracePt t="2556" x="4249738" y="3392488"/>
          <p14:tracePt t="2562" x="4281488" y="3376613"/>
          <p14:tracePt t="2574" x="4297363" y="3360738"/>
          <p14:tracePt t="2582" x="4346575" y="3344863"/>
          <p14:tracePt t="2587" x="4386263" y="3328988"/>
          <p14:tracePt t="2598" x="4418013" y="3295650"/>
          <p14:tracePt t="2606" x="4435475" y="3295650"/>
          <p14:tracePt t="2612" x="4467225" y="3263900"/>
          <p14:tracePt t="2623" x="4498975" y="3248025"/>
          <p14:tracePt t="2630" x="4532313" y="3214688"/>
          <p14:tracePt t="2638" x="4548188" y="3198813"/>
          <p14:tracePt t="2646" x="4579938" y="3167063"/>
          <p14:tracePt t="2651" x="4595813" y="3151188"/>
          <p14:tracePt t="2659" x="4629150" y="3135313"/>
          <p14:tracePt t="2663" x="4645025" y="3119438"/>
          <p14:tracePt t="2675" x="4676775" y="3086100"/>
          <p14:tracePt t="2683" x="4692650" y="3086100"/>
          <p14:tracePt t="2688" x="4725988" y="3046413"/>
          <p14:tracePt t="2696" x="4757738" y="3030538"/>
          <p14:tracePt t="2706" x="4781550" y="3014663"/>
          <p14:tracePt t="2713" x="4797425" y="2997200"/>
          <p14:tracePt t="2721" x="4830763" y="2981325"/>
          <p14:tracePt t="2730" x="4846638" y="2965450"/>
          <p14:tracePt t="2737" x="4862513" y="2949575"/>
          <p14:tracePt t="2749" x="4878388" y="2933700"/>
          <p14:tracePt t="2755" x="4910138" y="2917825"/>
          <p14:tracePt t="2766" x="4926013" y="2917825"/>
          <p14:tracePt t="2773" x="4959350" y="2884488"/>
          <p14:tracePt t="2779" x="4975225" y="2884488"/>
          <p14:tracePt t="2789" x="4991100" y="2868613"/>
          <p14:tracePt t="2795" x="5006975" y="2852738"/>
          <p14:tracePt t="2805" x="5022850" y="2836863"/>
          <p14:tracePt t="2822" x="5040313" y="2820988"/>
          <p14:tracePt t="2830" x="5056188" y="2805113"/>
          <p14:tracePt t="2846" x="5072063" y="2787650"/>
          <p14:tracePt t="2869" x="5072063" y="2771775"/>
          <p14:tracePt t="2876" x="5087938" y="2771775"/>
          <p14:tracePt t="2891" x="5087938" y="2755900"/>
          <p14:tracePt t="2939" x="5087938" y="2740025"/>
          <p14:tracePt t="2971" x="5103813" y="2724150"/>
          <p14:tracePt t="2995" x="5103813" y="2700338"/>
          <p14:tracePt t="3011" x="5103813" y="2682875"/>
          <p14:tracePt t="3030" x="5119688" y="2667000"/>
          <p14:tracePt t="3045" x="5119688" y="2651125"/>
          <p14:tracePt t="3055" x="5137150" y="2635250"/>
          <p14:tracePt t="3063" x="5137150" y="2619375"/>
          <p14:tracePt t="3071" x="5160963" y="2603500"/>
          <p14:tracePt t="3079" x="5176838" y="2587625"/>
          <p14:tracePt t="3089" x="5192713" y="2570163"/>
          <p14:tracePt t="3097" x="5208588" y="2554288"/>
          <p14:tracePt t="3105" x="5224463" y="2538413"/>
          <p14:tracePt t="3114" x="5224463" y="2522538"/>
          <p14:tracePt t="3121" x="5241925" y="2522538"/>
          <p14:tracePt t="3129" x="5273675" y="2506663"/>
          <p14:tracePt t="3146" x="5289550" y="2490788"/>
          <p14:tracePt t="3156" x="5305425" y="2473325"/>
          <p14:tracePt t="3163" x="5338763" y="2473325"/>
          <p14:tracePt t="3172" x="5354638" y="2457450"/>
          <p14:tracePt t="3179" x="5370513" y="2457450"/>
          <p14:tracePt t="3189" x="5402263" y="2441575"/>
          <p14:tracePt t="3198" x="5418138" y="2441575"/>
          <p14:tracePt t="3204" x="5434013" y="2425700"/>
          <p14:tracePt t="3213" x="5467350" y="2425700"/>
          <p14:tracePt t="3222" x="5483225" y="2425700"/>
          <p14:tracePt t="3231" x="5514975" y="2425700"/>
          <p14:tracePt t="3246" x="5540375" y="2409825"/>
          <p14:tracePt t="3256" x="5588000" y="2409825"/>
          <p14:tracePt t="3264" x="5603875" y="2393950"/>
          <p14:tracePt t="3271" x="5619750" y="2393950"/>
          <p14:tracePt t="3280" x="5635625" y="2393950"/>
          <p14:tracePt t="3289" x="5653088" y="2393950"/>
          <p14:tracePt t="3296" x="5668963" y="2393950"/>
          <p14:tracePt t="3305" x="5684838" y="2393950"/>
          <p14:tracePt t="3315" x="5700713" y="2393950"/>
          <p14:tracePt t="3321" x="5732463" y="2378075"/>
          <p14:tracePt t="3332" x="5749925" y="2378075"/>
          <p14:tracePt t="3337" x="5781675" y="2378075"/>
          <p14:tracePt t="3348" x="5797550" y="2378075"/>
          <p14:tracePt t="3354" x="5813425" y="2378075"/>
          <p14:tracePt t="3365" x="5846763" y="2378075"/>
          <p14:tracePt t="3371" x="5862638" y="2378075"/>
          <p14:tracePt t="3380" x="5878513" y="2378075"/>
          <p14:tracePt t="3388" x="5918200" y="2378075"/>
          <p14:tracePt t="3396" x="5934075" y="2378075"/>
          <p14:tracePt t="3404" x="5951538" y="2378075"/>
          <p14:tracePt t="3416" x="5983288" y="2378075"/>
          <p14:tracePt t="3423" x="6015038" y="2360613"/>
          <p14:tracePt t="3429" x="6048375" y="2360613"/>
          <p14:tracePt t="3438" x="6080125" y="2360613"/>
          <p14:tracePt t="3447" x="6111875" y="2360613"/>
          <p14:tracePt t="3455" x="6143625" y="2336800"/>
          <p14:tracePt t="3463" x="6176963" y="2336800"/>
          <p14:tracePt t="3471" x="6208713" y="2320925"/>
          <p14:tracePt t="3480" x="6224588" y="2320925"/>
          <p14:tracePt t="3492" x="6257925" y="2305050"/>
          <p14:tracePt t="3500" x="6329363" y="2289175"/>
          <p14:tracePt t="3505" x="6345238" y="2289175"/>
          <p14:tracePt t="3515" x="6378575" y="2289175"/>
          <p14:tracePt t="3523" x="6410325" y="2289175"/>
          <p14:tracePt t="3530" x="6442075" y="2289175"/>
          <p14:tracePt t="3538" x="6475413" y="2273300"/>
          <p14:tracePt t="3548" x="6507163" y="2273300"/>
          <p14:tracePt t="3557" x="6538913" y="2273300"/>
          <p14:tracePt t="3563" x="6572250" y="2255838"/>
          <p14:tracePt t="3572" x="6588125" y="2255838"/>
          <p14:tracePt t="3580" x="6604000" y="2255838"/>
          <p14:tracePt t="3590" x="6619875" y="2239963"/>
          <p14:tracePt t="3597" x="6635750" y="2239963"/>
          <p14:tracePt t="3607" x="6651625" y="2239963"/>
          <p14:tracePt t="3635" x="6677025" y="2239963"/>
          <p14:tracePt t="3681" x="6692900" y="2239963"/>
          <p14:tracePt t="3705" x="6708775" y="2239963"/>
          <p14:tracePt t="3730" x="6724650" y="2239963"/>
          <p14:tracePt t="3746" x="6740525" y="2239963"/>
          <p14:tracePt t="3763" x="6757988" y="2239963"/>
          <p14:tracePt t="3777" x="6773863" y="2239963"/>
          <p14:tracePt t="3793" x="6789738" y="2239963"/>
          <p14:tracePt t="3809" x="6805613" y="2239963"/>
          <p14:tracePt t="3817" x="6805613" y="2255838"/>
          <p14:tracePt t="3825" x="6821488" y="2255838"/>
          <p14:tracePt t="3856" x="6837363" y="2255838"/>
          <p14:tracePt t="3944" x="6837363" y="2273300"/>
          <p14:tracePt t="4016" x="6837363" y="2289175"/>
          <p14:tracePt t="4032" x="6821488" y="2289175"/>
          <p14:tracePt t="4040" x="6821488" y="2305050"/>
          <p14:tracePt t="4048" x="6805613" y="2305050"/>
          <p14:tracePt t="4064" x="6789738" y="2320925"/>
          <p14:tracePt t="4080" x="6773863" y="2336800"/>
          <p14:tracePt t="4088" x="6773863" y="2360613"/>
          <p14:tracePt t="4096" x="6757988" y="2360613"/>
          <p14:tracePt t="4105" x="6740525" y="2378075"/>
          <p14:tracePt t="4112" x="6740525" y="2393950"/>
          <p14:tracePt t="4121" x="6724650" y="2409825"/>
          <p14:tracePt t="4129" x="6724650" y="2425700"/>
          <p14:tracePt t="4138" x="6708775" y="2441575"/>
          <p14:tracePt t="4155" x="6692900" y="2457450"/>
          <p14:tracePt t="4162" x="6692900" y="2473325"/>
          <p14:tracePt t="4172" x="6677025" y="2490788"/>
          <p14:tracePt t="4187" x="6677025" y="2506663"/>
          <p14:tracePt t="4195" x="6677025" y="2522538"/>
          <p14:tracePt t="4204" x="6651625" y="2522538"/>
          <p14:tracePt t="4213" x="6651625" y="2538413"/>
          <p14:tracePt t="4229" x="6651625" y="2554288"/>
          <p14:tracePt t="4255" x="6651625" y="2570163"/>
          <p14:tracePt t="4287" x="6651625" y="2587625"/>
          <p14:tracePt t="4327" x="6651625" y="2603500"/>
          <p14:tracePt t="4367" x="6651625" y="2619375"/>
          <p14:tracePt t="4399" x="6651625" y="2635250"/>
          <p14:tracePt t="4439" x="6651625" y="2651125"/>
          <p14:tracePt t="4470" x="6651625" y="2667000"/>
          <p14:tracePt t="4502" x="6651625" y="2682875"/>
          <p14:tracePt t="4534" x="6651625" y="2700338"/>
          <p14:tracePt t="4550" x="6651625" y="2724150"/>
          <p14:tracePt t="4566" x="6635750" y="2724150"/>
          <p14:tracePt t="4582" x="6635750" y="2740025"/>
          <p14:tracePt t="4606" x="6635750" y="2755900"/>
          <p14:tracePt t="4638" x="6635750" y="2771775"/>
          <p14:tracePt t="4654" x="6635750" y="2787650"/>
          <p14:tracePt t="4678" x="6635750" y="2805113"/>
          <p14:tracePt t="4702" x="6635750" y="2820988"/>
          <p14:tracePt t="4734" x="6635750" y="2836863"/>
          <p14:tracePt t="4781" x="6635750" y="2852738"/>
          <p14:tracePt t="4813" x="6635750" y="2868613"/>
          <p14:tracePt t="4845" x="6635750" y="2884488"/>
          <p14:tracePt t="4877" x="6635750" y="2900363"/>
          <p14:tracePt t="4901" x="6635750" y="2917825"/>
          <p14:tracePt t="4925" x="6635750" y="2933700"/>
          <p14:tracePt t="4941" x="6635750" y="2949575"/>
          <p14:tracePt t="4949" x="6619875" y="2949575"/>
          <p14:tracePt t="4957" x="6619875" y="2965450"/>
          <p14:tracePt t="4965" x="6619875" y="2981325"/>
          <p14:tracePt t="4989" x="6619875" y="2997200"/>
          <p14:tracePt t="5005" x="6619875" y="3014663"/>
          <p14:tracePt t="5013" x="6604000" y="3014663"/>
          <p14:tracePt t="5021" x="6604000" y="3030538"/>
          <p14:tracePt t="5038" x="6604000" y="3046413"/>
          <p14:tracePt t="5055" x="6604000" y="3062288"/>
          <p14:tracePt t="5071" x="6604000" y="3086100"/>
          <p14:tracePt t="5079" x="6588125" y="3086100"/>
          <p14:tracePt t="5096" x="6588125" y="3101975"/>
          <p14:tracePt t="5117" x="6588125" y="3119438"/>
          <p14:tracePt t="5363" x="6588125" y="3135313"/>
          <p14:tracePt t="5404" x="6572250" y="3151188"/>
          <p14:tracePt t="5427" x="6572250" y="3167063"/>
          <p14:tracePt t="5459" x="6572250" y="3182938"/>
          <p14:tracePt t="5475" x="6556375" y="3182938"/>
          <p14:tracePt t="5491" x="6556375" y="3198813"/>
          <p14:tracePt t="5507" x="6556375" y="3214688"/>
          <p14:tracePt t="5515" x="6538913" y="3214688"/>
          <p14:tracePt t="5523" x="6538913" y="3232150"/>
          <p14:tracePt t="5539" x="6538913" y="3248025"/>
          <p14:tracePt t="5547" x="6538913" y="3263900"/>
          <p14:tracePt t="5555" x="6523038" y="3263900"/>
          <p14:tracePt t="5563" x="6523038" y="3279775"/>
          <p14:tracePt t="5571" x="6523038" y="3295650"/>
          <p14:tracePt t="5588" x="6523038" y="3311525"/>
          <p14:tracePt t="5605" x="6507163" y="3328988"/>
          <p14:tracePt t="5619" x="6507163" y="3344863"/>
          <p14:tracePt t="5635" x="6507163" y="3360738"/>
          <p14:tracePt t="5650" x="6507163" y="3376613"/>
          <p14:tracePt t="5683" x="6507163" y="3392488"/>
          <p14:tracePt t="5715" x="6507163" y="3408363"/>
          <p14:tracePt t="5730" x="6507163" y="3433763"/>
          <p14:tracePt t="5746" x="6491288" y="3433763"/>
          <p14:tracePt t="5755" x="6491288" y="3449638"/>
          <p14:tracePt t="5778" x="6491288" y="3465513"/>
          <p14:tracePt t="5810" x="6491288" y="3481388"/>
          <p14:tracePt t="5834" x="6491288" y="3497263"/>
          <p14:tracePt t="5866" x="6491288" y="3513138"/>
          <p14:tracePt t="5898" x="6491288" y="3529013"/>
          <p14:tracePt t="5906" x="6475413" y="3529013"/>
          <p14:tracePt t="5969" x="6475413" y="3546475"/>
          <p14:tracePt t="6057" x="6475413" y="3562350"/>
          <p14:tracePt t="6105" x="6475413" y="3578225"/>
          <p14:tracePt t="6114" x="6459538" y="3578225"/>
          <p14:tracePt t="6145" x="6459538" y="3594100"/>
          <p14:tracePt t="6177" x="6459538" y="3609975"/>
          <p14:tracePt t="6185" x="6442075" y="3609975"/>
          <p14:tracePt t="6201" x="6442075" y="3625850"/>
          <p14:tracePt t="6233" x="6442075" y="3643313"/>
          <p14:tracePt t="6249" x="6442075" y="3659188"/>
          <p14:tracePt t="6257" x="6426200" y="3659188"/>
          <p14:tracePt t="6273" x="6426200" y="3675063"/>
          <p14:tracePt t="6297" x="6426200" y="3690938"/>
          <p14:tracePt t="6305" x="6426200" y="3706813"/>
          <p14:tracePt t="6313" x="6410325" y="3706813"/>
          <p14:tracePt t="6321" x="6410325" y="3722688"/>
          <p14:tracePt t="6338" x="6410325" y="3738563"/>
          <p14:tracePt t="6354" x="6410325" y="3756025"/>
          <p14:tracePt t="6376" x="6410325" y="3771900"/>
          <p14:tracePt t="6392" x="6410325" y="3795713"/>
          <p14:tracePt t="6416" x="6394450" y="3811588"/>
          <p14:tracePt t="6437" x="6394450" y="3827463"/>
          <p14:tracePt t="6454" x="6394450" y="3843338"/>
          <p14:tracePt t="6472" x="6394450" y="3860800"/>
          <p14:tracePt t="6488" x="6394450" y="3876675"/>
          <p14:tracePt t="6496" x="6378575" y="3876675"/>
          <p14:tracePt t="6512" x="6378575" y="3892550"/>
          <p14:tracePt t="6671" x="6378575" y="3908425"/>
          <p14:tracePt t="7373" x="6378575" y="3924300"/>
          <p14:tracePt t="7382" x="6394450" y="3940175"/>
          <p14:tracePt t="7389" x="6394450" y="3957638"/>
          <p14:tracePt t="7405" x="6410325" y="3973513"/>
          <p14:tracePt t="7413" x="6410325" y="3989388"/>
          <p14:tracePt t="7421" x="6410325" y="4005263"/>
          <p14:tracePt t="7429" x="6426200" y="4005263"/>
          <p14:tracePt t="7438" x="6426200" y="4021138"/>
          <p14:tracePt t="7446" x="6426200" y="4037013"/>
          <p14:tracePt t="7454" x="6442075" y="4052888"/>
          <p14:tracePt t="7463" x="6442075" y="4070350"/>
          <p14:tracePt t="7479" x="6442075" y="4086225"/>
          <p14:tracePt t="7489" x="6442075" y="4102100"/>
          <p14:tracePt t="7505" x="6442075" y="4117975"/>
          <p14:tracePt t="7521" x="6459538" y="4157663"/>
          <p14:tracePt t="7537" x="6459538" y="4175125"/>
          <p14:tracePt t="7547" x="6459538" y="4191000"/>
          <p14:tracePt t="7563" x="6459538" y="4206875"/>
          <p14:tracePt t="7571" x="6459538" y="4222750"/>
          <p14:tracePt t="7581" x="6459538" y="4238625"/>
          <p14:tracePt t="7588" x="6459538" y="4254500"/>
          <p14:tracePt t="7604" x="6459538" y="4270375"/>
          <p14:tracePt t="7621" x="6459538" y="4287838"/>
          <p14:tracePt t="7637" x="6459538" y="4303713"/>
          <p14:tracePt t="7655" x="6459538" y="4319588"/>
          <p14:tracePt t="7664" x="6459538" y="4335463"/>
          <p14:tracePt t="7684" x="6459538" y="4351338"/>
          <p14:tracePt t="7696" x="6459538" y="4367213"/>
          <p14:tracePt t="7712" x="6459538" y="4384675"/>
          <p14:tracePt t="7723" x="6459538" y="4400550"/>
          <p14:tracePt t="7738" x="6459538" y="4416425"/>
          <p14:tracePt t="7746" x="6459538" y="4432300"/>
          <p14:tracePt t="7765" x="6459538" y="4448175"/>
          <p14:tracePt t="7771" x="6459538" y="4464050"/>
          <p14:tracePt t="7780" x="6459538" y="4479925"/>
          <p14:tracePt t="7798" x="6459538" y="4497388"/>
          <p14:tracePt t="7806" x="6459538" y="4521200"/>
          <p14:tracePt t="7822" x="6459538" y="4537075"/>
          <p14:tracePt t="7837" x="6459538" y="4552950"/>
          <p14:tracePt t="7852" x="6459538" y="4568825"/>
          <p14:tracePt t="7860" x="6459538" y="4584700"/>
          <p14:tracePt t="7868" x="6459538" y="4602163"/>
          <p14:tracePt t="7876" x="6459538" y="4618038"/>
          <p14:tracePt t="7884" x="6475413" y="4633913"/>
          <p14:tracePt t="7895" x="6475413" y="4649788"/>
          <p14:tracePt t="7904" x="6475413" y="4665663"/>
          <p14:tracePt t="7912" x="6475413" y="4681538"/>
          <p14:tracePt t="7922" x="6475413" y="4699000"/>
          <p14:tracePt t="7929" x="6475413" y="4714875"/>
          <p14:tracePt t="7946" x="6491288" y="4746625"/>
          <p14:tracePt t="7962" x="6491288" y="4762500"/>
          <p14:tracePt t="7971" x="6491288" y="4778375"/>
          <p14:tracePt t="7980" x="6491288" y="4794250"/>
          <p14:tracePt t="7996" x="6491288" y="4811713"/>
          <p14:tracePt t="8004" x="6491288" y="4827588"/>
          <p14:tracePt t="8013" x="6491288" y="4843463"/>
          <p14:tracePt t="8029" x="6491288" y="4859338"/>
          <p14:tracePt t="8037" x="6491288" y="4883150"/>
          <p14:tracePt t="8067" x="6491288" y="4899025"/>
          <p14:tracePt t="8202" x="6475413" y="4899025"/>
          <p14:tracePt t="8250" x="6459538" y="4899025"/>
          <p14:tracePt t="8266" x="6442075" y="4899025"/>
          <p14:tracePt t="8282" x="6426200" y="4899025"/>
          <p14:tracePt t="8298" x="6410325" y="4899025"/>
          <p14:tracePt t="8306" x="6394450" y="4899025"/>
          <p14:tracePt t="8321" x="6378575" y="4899025"/>
          <p14:tracePt t="8331" x="6362700" y="4883150"/>
          <p14:tracePt t="8338" x="6329363" y="4883150"/>
          <p14:tracePt t="8346" x="6297613" y="4883150"/>
          <p14:tracePt t="8354" x="6257925" y="4859338"/>
          <p14:tracePt t="8363" x="6224588" y="4859338"/>
          <p14:tracePt t="8371" x="6192838" y="4859338"/>
          <p14:tracePt t="8379" x="6161088" y="4843463"/>
          <p14:tracePt t="8387" x="6127750" y="4843463"/>
          <p14:tracePt t="8396" x="6111875" y="4843463"/>
          <p14:tracePt t="8405" x="6080125" y="4843463"/>
          <p14:tracePt t="8421" x="6048375" y="4843463"/>
          <p14:tracePt t="8438" x="6030913" y="4843463"/>
          <p14:tracePt t="8457" x="6015038" y="4843463"/>
          <p14:tracePt t="8601" x="6015038" y="4827588"/>
          <p14:tracePt t="8665" x="5999163" y="4827588"/>
          <p14:tracePt t="8808" x="5999163" y="4811713"/>
          <p14:tracePt t="8832" x="5983288" y="4811713"/>
          <p14:tracePt t="8872" x="5983288" y="4794250"/>
          <p14:tracePt t="8912" x="5967413" y="4794250"/>
          <p14:tracePt t="8968" x="5967413" y="4778375"/>
          <p14:tracePt t="9208" x="5983288" y="4778375"/>
          <p14:tracePt t="9247" x="5999163" y="4778375"/>
          <p14:tracePt t="9263" x="6015038" y="4778375"/>
          <p14:tracePt t="9287" x="6030913" y="4778375"/>
          <p14:tracePt t="9304" x="6048375" y="4778375"/>
          <p14:tracePt t="9313" x="6048375" y="4794250"/>
          <p14:tracePt t="9320" x="6064250" y="4794250"/>
          <p14:tracePt t="9338" x="6080125" y="4794250"/>
          <p14:tracePt t="9363" x="6096000" y="4794250"/>
          <p14:tracePt t="9375" x="6111875" y="4794250"/>
          <p14:tracePt t="9399" x="6127750" y="4794250"/>
          <p14:tracePt t="9430" x="6143625" y="4794250"/>
          <p14:tracePt t="9462" x="6161088" y="4794250"/>
          <p14:tracePt t="9486" x="6176963" y="4794250"/>
          <p14:tracePt t="9519" x="6192838" y="4794250"/>
          <p14:tracePt t="9550" x="6208713" y="4794250"/>
          <p14:tracePt t="9582" x="6224588" y="4794250"/>
          <p14:tracePt t="9622" x="6240463" y="4794250"/>
          <p14:tracePt t="9654" x="6257925" y="4794250"/>
          <p14:tracePt t="9694" x="6273800" y="4794250"/>
          <p14:tracePt t="9718" x="6297613" y="4794250"/>
          <p14:tracePt t="9749" x="6313488" y="4794250"/>
          <p14:tracePt t="9773" x="6329363" y="4794250"/>
          <p14:tracePt t="9797" x="6345238" y="4794250"/>
          <p14:tracePt t="9813" x="6362700" y="4794250"/>
          <p14:tracePt t="9829" x="6378575" y="4794250"/>
          <p14:tracePt t="9853" x="6394450" y="4794250"/>
          <p14:tracePt t="9870" x="6410325" y="4794250"/>
          <p14:tracePt t="9888" x="6426200" y="4794250"/>
          <p14:tracePt t="9913" x="6442075" y="4794250"/>
          <p14:tracePt t="9925" x="6459538" y="4794250"/>
          <p14:tracePt t="9941" x="6475413" y="4794250"/>
          <p14:tracePt t="9965" x="6491288" y="4794250"/>
          <p14:tracePt t="9989" x="6507163" y="4794250"/>
          <p14:tracePt t="10020" x="6523038" y="4794250"/>
          <p14:tracePt t="10045" x="6538913" y="4794250"/>
          <p14:tracePt t="10077" x="6556375" y="4794250"/>
          <p14:tracePt t="10116" x="6572250" y="4794250"/>
          <p14:tracePt t="10204" x="6588125" y="47942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D9D058-8A5E-D5C6-A968-56C2FB6DC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337524"/>
            <a:ext cx="12192000" cy="18752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0F2CA-D4F7-8390-CC69-98C4732A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Taking the dataset in csv to df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extLst>
              <a:ext uri="{FF2B5EF4-FFF2-40B4-BE49-F238E27FC236}">
                <a16:creationId xmlns:a16="http://schemas.microsoft.com/office/drawing/2014/main" id="{6153C83C-BB35-BE06-C563-8F5EA5E25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3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6"/>
    </mc:Choice>
    <mc:Fallback>
      <p:transition spd="slow" advTm="16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91" x="6572250" y="4794250"/>
          <p14:tracePt t="1199" x="6523038" y="4778375"/>
          <p14:tracePt t="1204" x="6459538" y="4730750"/>
          <p14:tracePt t="1213" x="6394450" y="4681538"/>
          <p14:tracePt t="1221" x="6297613" y="4633913"/>
          <p14:tracePt t="1229" x="6208713" y="4568825"/>
          <p14:tracePt t="1238" x="6111875" y="4497388"/>
          <p14:tracePt t="1246" x="6015038" y="4432300"/>
          <p14:tracePt t="1255" x="5846763" y="4319588"/>
          <p14:tracePt t="1263" x="5653088" y="4191000"/>
          <p14:tracePt t="1271" x="5321300" y="3957638"/>
          <p14:tracePt t="1280" x="5137150" y="3843338"/>
          <p14:tracePt t="1288" x="4910138" y="3690938"/>
          <p14:tracePt t="1296" x="4830763" y="3643313"/>
          <p14:tracePt t="1306" x="4645025" y="3529013"/>
          <p14:tracePt t="1313" x="4451350" y="3408363"/>
          <p14:tracePt t="1322" x="4281488" y="3295650"/>
          <p14:tracePt t="1329" x="4121150" y="3214688"/>
          <p14:tracePt t="1340" x="3951288" y="3119438"/>
          <p14:tracePt t="1345" x="3822700" y="3030538"/>
          <p14:tracePt t="1356" x="3725863" y="2949575"/>
          <p14:tracePt t="1362" x="3692525" y="2933700"/>
          <p14:tracePt t="1372" x="3587750" y="2868613"/>
          <p14:tracePt t="1379" x="3524250" y="2836863"/>
          <p14:tracePt t="1388" x="3475038" y="2787650"/>
          <p14:tracePt t="1396" x="3443288" y="2771775"/>
          <p14:tracePt t="1404" x="3411538" y="2755900"/>
          <p14:tracePt t="1413" x="3394075" y="2740025"/>
          <p14:tracePt t="1421" x="3378200" y="2724150"/>
          <p14:tracePt t="1429" x="3362325" y="2724150"/>
          <p14:tracePt t="1455" x="3346450" y="2700338"/>
          <p14:tracePt t="1466" x="3330575" y="2700338"/>
          <p14:tracePt t="1483" x="3314700" y="2700338"/>
          <p14:tracePt t="1499" x="3297238" y="2700338"/>
          <p14:tracePt t="1507" x="3281363" y="2682875"/>
          <p14:tracePt t="1520" x="3265488" y="2682875"/>
          <p14:tracePt t="1530" x="3249613" y="2682875"/>
          <p14:tracePt t="1537" x="3225800" y="2682875"/>
          <p14:tracePt t="1546" x="3192463" y="2682875"/>
          <p14:tracePt t="1555" x="3176588" y="2667000"/>
          <p14:tracePt t="1563" x="3128963" y="2667000"/>
          <p14:tracePt t="1571" x="3079750" y="2651125"/>
          <p14:tracePt t="1579" x="3032125" y="2635250"/>
          <p14:tracePt t="1587" x="2982913" y="2619375"/>
          <p14:tracePt t="1596" x="2919413" y="2619375"/>
          <p14:tracePt t="1605" x="2886075" y="2603500"/>
          <p14:tracePt t="1612" x="2798763" y="2587625"/>
          <p14:tracePt t="1620" x="2717800" y="2554288"/>
          <p14:tracePt t="1629" x="2668588" y="2538413"/>
          <p14:tracePt t="1638" x="2605088" y="2522538"/>
          <p14:tracePt t="1647" x="2571750" y="2506663"/>
          <p14:tracePt t="1654" x="2466975" y="2473325"/>
          <p14:tracePt t="1662" x="2435225" y="2457450"/>
          <p14:tracePt t="1671" x="2386013" y="2425700"/>
          <p14:tracePt t="1679" x="2354263" y="2409825"/>
          <p14:tracePt t="1689" x="2322513" y="2393950"/>
          <p14:tracePt t="1698" x="2306638" y="2378075"/>
          <p14:tracePt t="1705" x="2290763" y="2378075"/>
          <p14:tracePt t="1977" x="2257425" y="2378075"/>
          <p14:tracePt t="1985" x="2225675" y="2360613"/>
          <p14:tracePt t="1994" x="2176463" y="2336800"/>
          <p14:tracePt t="2001" x="2128838" y="2305050"/>
          <p14:tracePt t="2011" x="2055813" y="2273300"/>
          <p14:tracePt t="2017" x="1992313" y="2255838"/>
          <p14:tracePt t="2025" x="1974850" y="2239963"/>
          <p14:tracePt t="2033" x="1911350" y="2208213"/>
          <p14:tracePt t="2041" x="1862138" y="2192338"/>
          <p14:tracePt t="2049" x="1830388" y="2176463"/>
          <p14:tracePt t="2057" x="1782763" y="2159000"/>
          <p14:tracePt t="2065" x="1749425" y="2143125"/>
          <p14:tracePt t="2073" x="1693863" y="2127250"/>
          <p14:tracePt t="2087" x="1677988" y="2111375"/>
          <p14:tracePt t="2096" x="1628775" y="2095500"/>
          <p14:tracePt t="2104" x="1597025" y="2079625"/>
          <p14:tracePt t="2113" x="1563688" y="2063750"/>
          <p14:tracePt t="2121" x="1531938" y="2046288"/>
          <p14:tracePt t="2128" x="1500188" y="2030413"/>
          <p14:tracePt t="2138" x="1450975" y="2014538"/>
          <p14:tracePt t="2146" x="1435100" y="1998663"/>
          <p14:tracePt t="2154" x="1387475" y="1974850"/>
          <p14:tracePt t="2162" x="1354138" y="1958975"/>
          <p14:tracePt t="2171" x="1338263" y="1958975"/>
          <p14:tracePt t="2179" x="1314450" y="1941513"/>
          <p14:tracePt t="2188" x="1282700" y="1925638"/>
          <p14:tracePt t="2196" x="1265238" y="1925638"/>
          <p14:tracePt t="2205" x="1265238" y="1909763"/>
          <p14:tracePt t="2213" x="1249363" y="1909763"/>
          <p14:tracePt t="2221" x="1233488" y="1909763"/>
          <p14:tracePt t="2238" x="1233488" y="1893888"/>
          <p14:tracePt t="2247" x="1217613" y="1878013"/>
          <p14:tracePt t="2269" x="1217613" y="1862138"/>
          <p14:tracePt t="2274" x="1201738" y="1862138"/>
          <p14:tracePt t="2296" x="1201738" y="1844675"/>
          <p14:tracePt t="2344" x="1201738" y="1828800"/>
          <p14:tracePt t="2368" x="1201738" y="1812925"/>
          <p14:tracePt t="2395" x="1201738" y="1797050"/>
          <p14:tracePt t="2405" x="1185863" y="1797050"/>
          <p14:tracePt t="2412" x="1185863" y="1781175"/>
          <p14:tracePt t="2420" x="1185863" y="1765300"/>
          <p14:tracePt t="2438" x="1185863" y="1749425"/>
          <p14:tracePt t="2445" x="1185863" y="1731963"/>
          <p14:tracePt t="2463" x="1185863" y="1716088"/>
          <p14:tracePt t="2472" x="1185863" y="1700213"/>
          <p14:tracePt t="2479" x="1169988" y="1700213"/>
          <p14:tracePt t="2488" x="1169988" y="1684338"/>
          <p14:tracePt t="2496" x="1169988" y="1668463"/>
          <p14:tracePt t="2513" x="1169988" y="1652588"/>
          <p14:tracePt t="2543" x="1169988" y="1636713"/>
          <p14:tracePt t="2591" x="1185863" y="1611313"/>
          <p14:tracePt t="2639" x="1201738" y="1611313"/>
          <p14:tracePt t="2663" x="1217613" y="1611313"/>
          <p14:tracePt t="2680" x="1217613" y="1595438"/>
          <p14:tracePt t="2695" x="1233488" y="1595438"/>
          <p14:tracePt t="2735" x="1249363" y="1595438"/>
          <p14:tracePt t="2758" x="1265238" y="1595438"/>
          <p14:tracePt t="2783" x="1282700" y="1595438"/>
          <p14:tracePt t="2790" x="1298575" y="1595438"/>
          <p14:tracePt t="2799" x="1314450" y="1595438"/>
          <p14:tracePt t="2807" x="1338263" y="1595438"/>
          <p14:tracePt t="2814" x="1354138" y="1595438"/>
          <p14:tracePt t="2823" x="1370013" y="1595438"/>
          <p14:tracePt t="2831" x="1387475" y="1595438"/>
          <p14:tracePt t="2838" x="1403350" y="1595438"/>
          <p14:tracePt t="2854" x="1419225" y="1595438"/>
          <p14:tracePt t="2863" x="1435100" y="1595438"/>
          <p14:tracePt t="2871" x="1450975" y="1595438"/>
          <p14:tracePt t="2888" x="1484313" y="1595438"/>
          <p14:tracePt t="2904" x="1500188" y="1611313"/>
          <p14:tracePt t="2913" x="1516063" y="1611313"/>
          <p14:tracePt t="2920" x="1531938" y="1611313"/>
          <p14:tracePt t="2929" x="1547813" y="1611313"/>
          <p14:tracePt t="2938" x="1563688" y="1611313"/>
          <p14:tracePt t="2945" x="1581150" y="1636713"/>
          <p14:tracePt t="2955" x="1597025" y="1636713"/>
          <p14:tracePt t="2963" x="1612900" y="1636713"/>
          <p14:tracePt t="2971" x="1628775" y="1636713"/>
          <p14:tracePt t="2979" x="1660525" y="1652588"/>
          <p14:tracePt t="2987" x="1677988" y="1652588"/>
          <p14:tracePt t="2996" x="1709738" y="1652588"/>
          <p14:tracePt t="3005" x="1733550" y="1668463"/>
          <p14:tracePt t="3016" x="1749425" y="1668463"/>
          <p14:tracePt t="3023" x="1765300" y="1668463"/>
          <p14:tracePt t="3039" x="1782763" y="1668463"/>
          <p14:tracePt t="3045" x="1798638" y="1668463"/>
          <p14:tracePt t="3063" x="1814513" y="1684338"/>
          <p14:tracePt t="3079" x="1830388" y="1684338"/>
          <p14:tracePt t="3189" x="1814513" y="1684338"/>
          <p14:tracePt t="3205" x="1798638" y="1684338"/>
          <p14:tracePt t="3213" x="1782763" y="1684338"/>
          <p14:tracePt t="3221" x="1749425" y="1684338"/>
          <p14:tracePt t="3229" x="1733550" y="1684338"/>
          <p14:tracePt t="3237" x="1693863" y="1684338"/>
          <p14:tracePt t="3245" x="1660525" y="1684338"/>
          <p14:tracePt t="3254" x="1628775" y="1684338"/>
          <p14:tracePt t="3262" x="1597025" y="1684338"/>
          <p14:tracePt t="3271" x="1563688" y="1684338"/>
          <p14:tracePt t="3279" x="1531938" y="1684338"/>
          <p14:tracePt t="3287" x="1500188" y="1684338"/>
          <p14:tracePt t="3295" x="1484313" y="1684338"/>
          <p14:tracePt t="3305" x="1450975" y="1668463"/>
          <p14:tracePt t="3313" x="1419225" y="1668463"/>
          <p14:tracePt t="3321" x="1403350" y="1668463"/>
          <p14:tracePt t="3329" x="1370013" y="1668463"/>
          <p14:tracePt t="3338" x="1354138" y="1668463"/>
          <p14:tracePt t="3345" x="1314450" y="1652588"/>
          <p14:tracePt t="3355" x="1282700" y="1652588"/>
          <p14:tracePt t="3363" x="1249363" y="1652588"/>
          <p14:tracePt t="3370" x="1233488" y="1652588"/>
          <p14:tracePt t="3380" x="1217613" y="1652588"/>
          <p14:tracePt t="3387" x="1185863" y="1652588"/>
          <p14:tracePt t="3398" x="1169988" y="1652588"/>
          <p14:tracePt t="3403" x="1152525" y="1652588"/>
          <p14:tracePt t="3412" x="1120775" y="1652588"/>
          <p14:tracePt t="3429" x="1104900" y="1652588"/>
          <p14:tracePt t="3438" x="1089025" y="1636713"/>
          <p14:tracePt t="3445" x="1073150" y="1636713"/>
          <p14:tracePt t="3462" x="1055688" y="1636713"/>
          <p14:tracePt t="3472" x="1039813" y="1636713"/>
          <p14:tracePt t="3479" x="1023938" y="1636713"/>
          <p14:tracePt t="3497" x="1008063" y="1636713"/>
          <p14:tracePt t="3509" x="992188" y="1636713"/>
          <p14:tracePt t="3532" x="976313" y="1636713"/>
          <p14:tracePt t="4082" x="958850" y="1636713"/>
          <p14:tracePt t="4091" x="935038" y="1636713"/>
          <p14:tracePt t="4098" x="919163" y="1636713"/>
          <p14:tracePt t="4106" x="903288" y="1636713"/>
          <p14:tracePt t="4114" x="887413" y="1636713"/>
          <p14:tracePt t="4122" x="871538" y="1636713"/>
          <p14:tracePt t="4130" x="854075" y="1636713"/>
          <p14:tracePt t="4138" x="838200" y="1636713"/>
          <p14:tracePt t="4146" x="822325" y="1636713"/>
          <p14:tracePt t="4154" x="806450" y="1636713"/>
          <p14:tracePt t="4170" x="774700" y="1636713"/>
          <p14:tracePt t="4179" x="774700" y="1611313"/>
          <p14:tracePt t="4195" x="757238" y="1611313"/>
          <p14:tracePt t="4204" x="741363" y="1611313"/>
          <p14:tracePt t="4221" x="709613" y="1611313"/>
          <p14:tracePt t="4238" x="693738" y="1611313"/>
          <p14:tracePt t="4246" x="677863" y="1611313"/>
          <p14:tracePt t="4254" x="661988" y="1611313"/>
          <p14:tracePt t="4270" x="644525" y="1611313"/>
          <p14:tracePt t="4281" x="628650" y="1611313"/>
          <p14:tracePt t="4297" x="612775" y="1611313"/>
          <p14:tracePt t="4322" x="596900" y="1611313"/>
          <p14:tracePt t="4385" x="581025" y="1611313"/>
          <p14:tracePt t="4417" x="555625" y="1611313"/>
          <p14:tracePt t="4433" x="539750" y="1611313"/>
          <p14:tracePt t="4449" x="523875" y="1611313"/>
          <p14:tracePt t="4465" x="492125" y="1611313"/>
          <p14:tracePt t="4481" x="476250" y="1611313"/>
          <p14:tracePt t="4489" x="460375" y="1611313"/>
          <p14:tracePt t="4497" x="442913" y="1611313"/>
          <p14:tracePt t="4505" x="427038" y="1611313"/>
          <p14:tracePt t="4521" x="411163" y="1611313"/>
          <p14:tracePt t="4529" x="395288" y="1611313"/>
          <p14:tracePt t="4538" x="379413" y="1611313"/>
          <p14:tracePt t="4546" x="363538" y="1611313"/>
          <p14:tracePt t="4562" x="346075" y="1611313"/>
          <p14:tracePt t="4571" x="330200" y="1611313"/>
          <p14:tracePt t="4587" x="314325" y="1611313"/>
          <p14:tracePt t="4596" x="298450" y="1611313"/>
          <p14:tracePt t="4605" x="282575" y="1611313"/>
          <p14:tracePt t="4620" x="266700" y="1611313"/>
          <p14:tracePt t="4630" x="249238" y="1595438"/>
          <p14:tracePt t="4646" x="233363" y="1595438"/>
          <p14:tracePt t="4663" x="217488" y="1595438"/>
          <p14:tracePt t="4680" x="201613" y="1595438"/>
          <p14:tracePt t="4704" x="177800" y="1595438"/>
          <p14:tracePt t="4728" x="161925" y="1595438"/>
          <p14:tracePt t="4752" x="144463" y="1595438"/>
          <p14:tracePt t="5167" x="144463" y="1579563"/>
          <p14:tracePt t="5247" x="161925" y="1579563"/>
          <p14:tracePt t="5406" x="177800" y="1579563"/>
          <p14:tracePt t="5422" x="177800" y="1595438"/>
          <p14:tracePt t="5438" x="201613" y="1595438"/>
          <p14:tracePt t="5446" x="201613" y="1611313"/>
          <p14:tracePt t="5454" x="217488" y="1611313"/>
          <p14:tracePt t="5470" x="233363" y="1636713"/>
          <p14:tracePt t="5494" x="249238" y="1652588"/>
          <p14:tracePt t="5511" x="266700" y="1668463"/>
          <p14:tracePt t="5526" x="282575" y="1684338"/>
          <p14:tracePt t="5555" x="298450" y="1700213"/>
          <p14:tracePt t="5567" x="298450" y="1716088"/>
          <p14:tracePt t="5574" x="314325" y="1716088"/>
          <p14:tracePt t="5598" x="314325" y="1731963"/>
          <p14:tracePt t="5622" x="314325" y="1749425"/>
          <p14:tracePt t="5869" x="298450" y="1749425"/>
          <p14:tracePt t="5885" x="282575" y="1749425"/>
          <p14:tracePt t="5909" x="266700" y="1749425"/>
          <p14:tracePt t="5925" x="249238" y="1749425"/>
          <p14:tracePt t="5941" x="233363" y="1749425"/>
          <p14:tracePt t="5957" x="217488" y="1749425"/>
          <p14:tracePt t="5988" x="201613" y="1749425"/>
          <p14:tracePt t="6013" x="177800" y="1749425"/>
          <p14:tracePt t="6044" x="161925" y="1749425"/>
          <p14:tracePt t="6451" x="177800" y="1749425"/>
          <p14:tracePt t="6563" x="201613" y="1749425"/>
          <p14:tracePt t="6706" x="217488" y="1749425"/>
          <p14:tracePt t="7352" x="233363" y="1749425"/>
          <p14:tracePt t="7384" x="249238" y="1749425"/>
          <p14:tracePt t="7416" x="266700" y="1749425"/>
          <p14:tracePt t="7440" x="282575" y="1749425"/>
          <p14:tracePt t="7464" x="298450" y="1749425"/>
          <p14:tracePt t="7487" x="314325" y="1749425"/>
          <p14:tracePt t="7503" x="330200" y="1749425"/>
          <p14:tracePt t="7527" x="346075" y="1749425"/>
          <p14:tracePt t="7544" x="363538" y="1749425"/>
          <p14:tracePt t="7560" x="379413" y="1749425"/>
          <p14:tracePt t="7575" x="395288" y="1749425"/>
          <p14:tracePt t="7591" x="411163" y="1749425"/>
          <p14:tracePt t="7607" x="427038" y="1749425"/>
          <p14:tracePt t="7631" x="442913" y="1749425"/>
          <p14:tracePt t="7663" x="460375" y="1749425"/>
          <p14:tracePt t="7719" x="476250" y="1749425"/>
          <p14:tracePt t="7758" x="492125" y="1749425"/>
          <p14:tracePt t="7767" x="492125" y="1765300"/>
          <p14:tracePt t="7775" x="508000" y="1765300"/>
          <p14:tracePt t="7783" x="523875" y="1765300"/>
          <p14:tracePt t="7790" x="539750" y="1765300"/>
          <p14:tracePt t="7799" x="581025" y="1781175"/>
          <p14:tracePt t="7807" x="596900" y="1781175"/>
          <p14:tracePt t="7815" x="612775" y="1797050"/>
          <p14:tracePt t="7823" x="644525" y="1812925"/>
          <p14:tracePt t="7830" x="677863" y="1812925"/>
          <p14:tracePt t="7838" x="709613" y="1828800"/>
          <p14:tracePt t="7847" x="741363" y="1862138"/>
          <p14:tracePt t="7855" x="774700" y="1878013"/>
          <p14:tracePt t="7863" x="822325" y="1893888"/>
          <p14:tracePt t="7871" x="854075" y="1925638"/>
          <p14:tracePt t="7879" x="887413" y="1958975"/>
          <p14:tracePt t="7888" x="919163" y="1974850"/>
          <p14:tracePt t="7895" x="935038" y="2014538"/>
          <p14:tracePt t="7904" x="976313" y="2030413"/>
          <p14:tracePt t="7913" x="1008063" y="2063750"/>
          <p14:tracePt t="7920" x="1039813" y="2079625"/>
          <p14:tracePt t="7929" x="1055688" y="2111375"/>
          <p14:tracePt t="7939" x="1073150" y="2127250"/>
          <p14:tracePt t="7945" x="1104900" y="2143125"/>
          <p14:tracePt t="7955" x="1120775" y="2159000"/>
          <p14:tracePt t="7963" x="1152525" y="2176463"/>
          <p14:tracePt t="7970" x="1169988" y="2208213"/>
          <p14:tracePt t="7980" x="1185863" y="2224088"/>
          <p14:tracePt t="7988" x="1217613" y="2239963"/>
          <p14:tracePt t="7996" x="1233488" y="2273300"/>
          <p14:tracePt t="8004" x="1265238" y="2289175"/>
          <p14:tracePt t="8013" x="1282700" y="2320925"/>
          <p14:tracePt t="8021" x="1314450" y="2336800"/>
          <p14:tracePt t="8028" x="1338263" y="2378075"/>
          <p14:tracePt t="8039" x="1354138" y="2409825"/>
          <p14:tracePt t="8045" x="1370013" y="2425700"/>
          <p14:tracePt t="8054" x="1387475" y="2441575"/>
          <p14:tracePt t="8063" x="1403350" y="2457450"/>
          <p14:tracePt t="8071" x="1419225" y="2473325"/>
          <p14:tracePt t="8079" x="1435100" y="2506663"/>
          <p14:tracePt t="8087" x="1450975" y="2522538"/>
          <p14:tracePt t="8104" x="1466850" y="2538413"/>
          <p14:tracePt t="8113" x="1484313" y="2554288"/>
          <p14:tracePt t="8130" x="1484313" y="2570163"/>
          <p14:tracePt t="8148" x="1500188" y="2587625"/>
          <p14:tracePt t="8237" x="1500188" y="2570163"/>
          <p14:tracePt t="8254" x="1500188" y="2554288"/>
          <p14:tracePt t="8263" x="1500188" y="2538413"/>
          <p14:tracePt t="8270" x="1500188" y="2522538"/>
          <p14:tracePt t="8279" x="1500188" y="2490788"/>
          <p14:tracePt t="8287" x="1500188" y="2473325"/>
          <p14:tracePt t="8297" x="1500188" y="2457450"/>
          <p14:tracePt t="8304" x="1500188" y="2425700"/>
          <p14:tracePt t="8313" x="1500188" y="2393950"/>
          <p14:tracePt t="8321" x="1500188" y="2378075"/>
          <p14:tracePt t="8329" x="1500188" y="2336800"/>
          <p14:tracePt t="8338" x="1500188" y="2305050"/>
          <p14:tracePt t="8345" x="1500188" y="2289175"/>
          <p14:tracePt t="8354" x="1500188" y="2273300"/>
          <p14:tracePt t="8364" x="1500188" y="2255838"/>
          <p14:tracePt t="8381" x="1500188" y="2239963"/>
          <p14:tracePt t="8628" x="1500188" y="2255838"/>
          <p14:tracePt t="8652" x="1500188" y="2273300"/>
          <p14:tracePt t="8660" x="1516063" y="2273300"/>
          <p14:tracePt t="8675" x="1516063" y="2289175"/>
          <p14:tracePt t="8691" x="1516063" y="2320925"/>
          <p14:tracePt t="8708" x="1516063" y="2336800"/>
          <p14:tracePt t="8716" x="1516063" y="2378075"/>
          <p14:tracePt t="8724" x="1516063" y="2393950"/>
          <p14:tracePt t="8737" x="1531938" y="2425700"/>
          <p14:tracePt t="8747" x="1531938" y="2441575"/>
          <p14:tracePt t="8753" x="1531938" y="2473325"/>
          <p14:tracePt t="8764" x="1531938" y="2506663"/>
          <p14:tracePt t="8771" x="1531938" y="2522538"/>
          <p14:tracePt t="8780" x="1531938" y="2554288"/>
          <p14:tracePt t="8788" x="1531938" y="2587625"/>
          <p14:tracePt t="8796" x="1531938" y="2603500"/>
          <p14:tracePt t="8804" x="1547813" y="2635250"/>
          <p14:tracePt t="8813" x="1547813" y="2651125"/>
          <p14:tracePt t="8821" x="1547813" y="2682875"/>
          <p14:tracePt t="8830" x="1547813" y="2700338"/>
          <p14:tracePt t="8838" x="1547813" y="2724150"/>
          <p14:tracePt t="8845" x="1563688" y="2755900"/>
          <p14:tracePt t="8856" x="1563688" y="2771775"/>
          <p14:tracePt t="8863" x="1581150" y="2787650"/>
          <p14:tracePt t="8871" x="1581150" y="2805113"/>
          <p14:tracePt t="8879" x="1581150" y="2820988"/>
          <p14:tracePt t="8887" x="1581150" y="2836863"/>
          <p14:tracePt t="8897" x="1597025" y="2852738"/>
          <p14:tracePt t="8904" x="1597025" y="2868613"/>
          <p14:tracePt t="8913" x="1597025" y="2884488"/>
          <p14:tracePt t="8921" x="1597025" y="2900363"/>
          <p14:tracePt t="8929" x="1612900" y="2900363"/>
          <p14:tracePt t="8940" x="1612900" y="2917825"/>
          <p14:tracePt t="8946" x="1612900" y="2933700"/>
          <p14:tracePt t="8955" x="1612900" y="2949575"/>
          <p14:tracePt t="8963" x="1612900" y="2965450"/>
          <p14:tracePt t="8971" x="1628775" y="2965450"/>
          <p14:tracePt t="8979" x="1628775" y="2981325"/>
          <p14:tracePt t="8987" x="1628775" y="2997200"/>
          <p14:tracePt t="8999" x="1644650" y="3014663"/>
          <p14:tracePt t="9006" x="1644650" y="3030538"/>
          <p14:tracePt t="9021" x="1660525" y="3046413"/>
          <p14:tracePt t="9038" x="1660525" y="3062288"/>
          <p14:tracePt t="9046" x="1677988" y="3086100"/>
          <p14:tracePt t="9059" x="1677988" y="3101975"/>
          <p14:tracePt t="9068" x="1693863" y="3101975"/>
          <p14:tracePt t="9076" x="1693863" y="3119438"/>
          <p14:tracePt t="9082" x="1693863" y="3135313"/>
          <p14:tracePt t="9100" x="1709738" y="3167063"/>
          <p14:tracePt t="9115" x="1733550" y="3182938"/>
          <p14:tracePt t="9131" x="1733550" y="3198813"/>
          <p14:tracePt t="9138" x="1749425" y="3198813"/>
          <p14:tracePt t="9154" x="1749425" y="3214688"/>
          <p14:tracePt t="9172" x="1765300" y="3232150"/>
          <p14:tracePt t="9188" x="1765300" y="3248025"/>
          <p14:tracePt t="9210" x="1782763" y="3263900"/>
          <p14:tracePt t="9234" x="1782763" y="3279775"/>
          <p14:tracePt t="9282" x="1798638" y="3279775"/>
          <p14:tracePt t="9313" x="1798638" y="3295650"/>
          <p14:tracePt t="9441" x="1814513" y="3295650"/>
          <p14:tracePt t="9465" x="1830388" y="3295650"/>
          <p14:tracePt t="9481" x="1846263" y="3279775"/>
          <p14:tracePt t="9489" x="1862138" y="3279775"/>
          <p14:tracePt t="9497" x="1878013" y="3263900"/>
          <p14:tracePt t="9505" x="1895475" y="3263900"/>
          <p14:tracePt t="9513" x="1911350" y="3263900"/>
          <p14:tracePt t="9521" x="1943100" y="3248025"/>
          <p14:tracePt t="9529" x="1958975" y="3248025"/>
          <p14:tracePt t="9537" x="1974850" y="3248025"/>
          <p14:tracePt t="9547" x="2008188" y="3232150"/>
          <p14:tracePt t="9553" x="2024063" y="3232150"/>
          <p14:tracePt t="9561" x="2055813" y="3214688"/>
          <p14:tracePt t="9570" x="2089150" y="3214688"/>
          <p14:tracePt t="9580" x="2128838" y="3214688"/>
          <p14:tracePt t="9588" x="2144713" y="3198813"/>
          <p14:tracePt t="9595" x="2176463" y="3198813"/>
          <p14:tracePt t="9605" x="2209800" y="3198813"/>
          <p14:tracePt t="9612" x="2241550" y="3198813"/>
          <p14:tracePt t="9621" x="2257425" y="3198813"/>
          <p14:tracePt t="9630" x="2273300" y="3198813"/>
          <p14:tracePt t="9639" x="2306638" y="3198813"/>
          <p14:tracePt t="9647" x="2322513" y="3198813"/>
          <p14:tracePt t="9654" x="2338388" y="3198813"/>
          <p14:tracePt t="9664" x="2354263" y="3198813"/>
          <p14:tracePt t="9671" x="2370138" y="3198813"/>
          <p14:tracePt t="9688" x="2386013" y="3198813"/>
          <p14:tracePt t="9696" x="2403475" y="3198813"/>
          <p14:tracePt t="9704" x="2419350" y="3198813"/>
          <p14:tracePt t="9736" x="2435225" y="3198813"/>
          <p14:tracePt t="9760" x="2451100" y="3198813"/>
          <p14:tracePt t="10159" x="2492375" y="3198813"/>
          <p14:tracePt t="10167" x="2524125" y="3198813"/>
          <p14:tracePt t="10175" x="2555875" y="3198813"/>
          <p14:tracePt t="10183" x="2587625" y="3198813"/>
          <p14:tracePt t="10191" x="2668588" y="3198813"/>
          <p14:tracePt t="10199" x="2733675" y="3198813"/>
          <p14:tracePt t="10207" x="2814638" y="3198813"/>
          <p14:tracePt t="10215" x="2903538" y="3198813"/>
          <p14:tracePt t="10224" x="2982913" y="3182938"/>
          <p14:tracePt t="10232" x="3063875" y="3167063"/>
          <p14:tracePt t="10240" x="3176588" y="3167063"/>
          <p14:tracePt t="10247" x="3281363" y="3151188"/>
          <p14:tracePt t="10254" x="3378200" y="3135313"/>
          <p14:tracePt t="10263" x="3490913" y="3135313"/>
          <p14:tracePt t="10270" x="3587750" y="3119438"/>
          <p14:tracePt t="10279" x="3692525" y="3101975"/>
          <p14:tracePt t="10287" x="3805238" y="3101975"/>
          <p14:tracePt t="10295" x="3919538" y="3086100"/>
          <p14:tracePt t="10304" x="4040188" y="3062288"/>
          <p14:tracePt t="10313" x="4137025" y="3046413"/>
          <p14:tracePt t="10320" x="4249738" y="3030538"/>
          <p14:tracePt t="10329" x="4346575" y="3014663"/>
          <p14:tracePt t="10337" x="4451350" y="3014663"/>
          <p14:tracePt t="10347" x="4532313" y="3014663"/>
          <p14:tracePt t="10354" x="4579938" y="2997200"/>
          <p14:tracePt t="10363" x="4692650" y="2981325"/>
          <p14:tracePt t="10370" x="4741863" y="2981325"/>
          <p14:tracePt t="10378" x="4813300" y="2981325"/>
          <p14:tracePt t="10389" x="4878388" y="2965450"/>
          <p14:tracePt t="10396" x="4926013" y="2965450"/>
          <p14:tracePt t="10405" x="4975225" y="2965450"/>
          <p14:tracePt t="10413" x="5022850" y="2949575"/>
          <p14:tracePt t="10422" x="5056188" y="2949575"/>
          <p14:tracePt t="10429" x="5087938" y="2949575"/>
          <p14:tracePt t="10438" x="5119688" y="2933700"/>
          <p14:tracePt t="10446" x="5137150" y="2933700"/>
          <p14:tracePt t="10454" x="5160963" y="2933700"/>
          <p14:tracePt t="10464" x="5160963" y="2917825"/>
          <p14:tracePt t="10470" x="5176838" y="2917825"/>
          <p14:tracePt t="10495" x="5176838" y="2900363"/>
          <p14:tracePt t="10534" x="5176838" y="2884488"/>
          <p14:tracePt t="10549" x="5176838" y="2868613"/>
          <p14:tracePt t="10566" x="5176838" y="2852738"/>
          <p14:tracePt t="10573" x="5176838" y="2836863"/>
          <p14:tracePt t="10587" x="5176838" y="2820988"/>
          <p14:tracePt t="10596" x="5176838" y="2805113"/>
          <p14:tracePt t="10604" x="5176838" y="2771775"/>
          <p14:tracePt t="10613" x="5176838" y="2755900"/>
          <p14:tracePt t="10621" x="5176838" y="2740025"/>
          <p14:tracePt t="10629" x="5160963" y="2724150"/>
          <p14:tracePt t="10638" x="5119688" y="2682875"/>
          <p14:tracePt t="10646" x="5119688" y="2667000"/>
          <p14:tracePt t="10654" x="5087938" y="2651125"/>
          <p14:tracePt t="10663" x="5072063" y="2619375"/>
          <p14:tracePt t="10671" x="5040313" y="2603500"/>
          <p14:tracePt t="10679" x="5022850" y="2587625"/>
          <p14:tracePt t="10688" x="5006975" y="2570163"/>
          <p14:tracePt t="10696" x="4975225" y="2554288"/>
          <p14:tracePt t="10704" x="4959350" y="2522538"/>
          <p14:tracePt t="10712" x="4943475" y="2506663"/>
          <p14:tracePt t="10721" x="4926013" y="2506663"/>
          <p14:tracePt t="10730" x="4910138" y="2490788"/>
          <p14:tracePt t="10738" x="4894263" y="2473325"/>
          <p14:tracePt t="10747" x="4878388" y="2473325"/>
          <p14:tracePt t="10754" x="4878388" y="2457450"/>
          <p14:tracePt t="10763" x="4862513" y="2457450"/>
          <p14:tracePt t="10765" x="4862513" y="2441575"/>
          <p14:tracePt t="10772" x="4846638" y="2441575"/>
          <p14:tracePt t="10781" x="4846638" y="2425700"/>
          <p14:tracePt t="10821" x="4846638" y="2409825"/>
          <p14:tracePt t="10860" x="4846638" y="2393950"/>
          <p14:tracePt t="10869" x="4878388" y="2378075"/>
          <p14:tracePt t="10877" x="4910138" y="2360613"/>
          <p14:tracePt t="10885" x="4943475" y="2336800"/>
          <p14:tracePt t="10893" x="4991100" y="2305050"/>
          <p14:tracePt t="10900" x="5056188" y="2273300"/>
          <p14:tracePt t="10908" x="5103813" y="2255838"/>
          <p14:tracePt t="10920" x="5176838" y="2224088"/>
          <p14:tracePt t="10930" x="5257800" y="2192338"/>
          <p14:tracePt t="10938" x="5321300" y="2159000"/>
          <p14:tracePt t="10945" x="5402263" y="2143125"/>
          <p14:tracePt t="10955" x="5483225" y="2111375"/>
          <p14:tracePt t="10963" x="5556250" y="2079625"/>
          <p14:tracePt t="10971" x="5588000" y="2079625"/>
          <p14:tracePt t="10979" x="5700713" y="2046288"/>
          <p14:tracePt t="10987" x="5749925" y="2046288"/>
          <p14:tracePt t="10995" x="5797550" y="2046288"/>
          <p14:tracePt t="11005" x="5862638" y="2030413"/>
          <p14:tracePt t="11012" x="5918200" y="2030413"/>
          <p14:tracePt t="11022" x="5983288" y="2030413"/>
          <p14:tracePt t="11029" x="6015038" y="2030413"/>
          <p14:tracePt t="11037" x="6048375" y="2030413"/>
          <p14:tracePt t="11049" x="6096000" y="2030413"/>
          <p14:tracePt t="11057" x="6111875" y="2030413"/>
          <p14:tracePt t="11061" x="6143625" y="2030413"/>
          <p14:tracePt t="11070" x="6161088" y="2046288"/>
          <p14:tracePt t="11080" x="6176963" y="2046288"/>
          <p14:tracePt t="11087" x="6192838" y="2063750"/>
          <p14:tracePt t="11098" x="6208713" y="2079625"/>
          <p14:tracePt t="11105" x="6224588" y="2095500"/>
          <p14:tracePt t="11120" x="6240463" y="2111375"/>
          <p14:tracePt t="11131" x="6257925" y="2127250"/>
          <p14:tracePt t="11146" x="6273800" y="2159000"/>
          <p14:tracePt t="11154" x="6297613" y="2176463"/>
          <p14:tracePt t="11164" x="6313488" y="2192338"/>
          <p14:tracePt t="11171" x="6329363" y="2224088"/>
          <p14:tracePt t="11179" x="6329363" y="2239963"/>
          <p14:tracePt t="11189" x="6345238" y="2239963"/>
          <p14:tracePt t="11196" x="6345238" y="2255838"/>
          <p14:tracePt t="11206" x="6362700" y="2273300"/>
          <p14:tracePt t="11222" x="6378575" y="2289175"/>
          <p14:tracePt t="11237" x="6378575" y="2305050"/>
          <p14:tracePt t="11252" x="6394450" y="2320925"/>
          <p14:tracePt t="11267" x="6394450" y="2336800"/>
          <p14:tracePt t="11275" x="6394450" y="2360613"/>
          <p14:tracePt t="11283" x="6410325" y="2360613"/>
          <p14:tracePt t="11291" x="6410325" y="2378075"/>
          <p14:tracePt t="11299" x="6426200" y="2378075"/>
          <p14:tracePt t="11307" x="6442075" y="2393950"/>
          <p14:tracePt t="11315" x="6442075" y="2409825"/>
          <p14:tracePt t="11323" x="6459538" y="2409825"/>
          <p14:tracePt t="11331" x="6475413" y="2425700"/>
          <p14:tracePt t="11347" x="6491288" y="2425700"/>
          <p14:tracePt t="11354" x="6507163" y="2441575"/>
          <p14:tracePt t="11362" x="6523038" y="2441575"/>
          <p14:tracePt t="11371" x="6556375" y="2457450"/>
          <p14:tracePt t="11378" x="6572250" y="2473325"/>
          <p14:tracePt t="11388" x="6588125" y="2490788"/>
          <p14:tracePt t="11396" x="6619875" y="2506663"/>
          <p14:tracePt t="11404" x="6635750" y="2506663"/>
          <p14:tracePt t="11413" x="6677025" y="2522538"/>
          <p14:tracePt t="11421" x="6692900" y="2538413"/>
          <p14:tracePt t="11429" x="6708775" y="2554288"/>
          <p14:tracePt t="11437" x="6724650" y="2554288"/>
          <p14:tracePt t="11445" x="6740525" y="2570163"/>
          <p14:tracePt t="11455" x="6757988" y="2570163"/>
          <p14:tracePt t="11471" x="6773863" y="2587625"/>
          <p14:tracePt t="11481" x="6789738" y="2587625"/>
          <p14:tracePt t="11689" x="6789738" y="2603500"/>
          <p14:tracePt t="11706" x="6773863" y="2603500"/>
          <p14:tracePt t="11721" x="6757988" y="2603500"/>
          <p14:tracePt t="11738" x="6740525" y="2619375"/>
          <p14:tracePt t="11754" x="6724650" y="2619375"/>
          <p14:tracePt t="11777" x="6708775" y="2619375"/>
          <p14:tracePt t="11785" x="6692900" y="2635250"/>
          <p14:tracePt t="11805" x="6677025" y="2635250"/>
          <p14:tracePt t="11812" x="6651625" y="2651125"/>
          <p14:tracePt t="11828" x="6635750" y="2651125"/>
          <p14:tracePt t="11839" x="6619875" y="2651125"/>
          <p14:tracePt t="11845" x="6619875" y="2667000"/>
          <p14:tracePt t="11862" x="6604000" y="2667000"/>
          <p14:tracePt t="12010" x="6619875" y="2667000"/>
          <p14:tracePt t="12017" x="6635750" y="2667000"/>
          <p14:tracePt t="12025" x="6651625" y="2667000"/>
          <p14:tracePt t="12032" x="6677025" y="2667000"/>
          <p14:tracePt t="12041" x="6708775" y="2667000"/>
          <p14:tracePt t="12048" x="6757988" y="2667000"/>
          <p14:tracePt t="12056" x="6805613" y="2667000"/>
          <p14:tracePt t="12065" x="6870700" y="2667000"/>
          <p14:tracePt t="12073" x="6950075" y="2667000"/>
          <p14:tracePt t="12081" x="7072313" y="2667000"/>
          <p14:tracePt t="12088" x="7200900" y="2667000"/>
          <p14:tracePt t="12097" x="7345363" y="2667000"/>
          <p14:tracePt t="12104" x="7515225" y="2667000"/>
          <p14:tracePt t="12113" x="7829550" y="2635250"/>
          <p14:tracePt t="12121" x="8054975" y="2619375"/>
          <p14:tracePt t="12130" x="8305800" y="2603500"/>
          <p14:tracePt t="12137" x="8434388" y="2587625"/>
          <p14:tracePt t="12146" x="8667750" y="2587625"/>
          <p14:tracePt t="12155" x="8877300" y="2570163"/>
          <p14:tracePt t="12163" x="9112250" y="2570163"/>
          <p14:tracePt t="12171" x="9305925" y="2570163"/>
          <p14:tracePt t="12178" x="9523413" y="2570163"/>
          <p14:tracePt t="12187" x="9699625" y="2570163"/>
          <p14:tracePt t="12196" x="9869488" y="2570163"/>
          <p14:tracePt t="12204" x="9918700" y="2570163"/>
          <p14:tracePt t="12212" x="10047288" y="2570163"/>
          <p14:tracePt t="12222" x="10152063" y="2570163"/>
          <p14:tracePt t="12228" x="10217150" y="2570163"/>
          <p14:tracePt t="12239" x="10296525" y="2570163"/>
          <p14:tracePt t="12246" x="10345738" y="2570163"/>
          <p14:tracePt t="12255" x="10377488" y="2570163"/>
          <p14:tracePt t="12262" x="10393363" y="2570163"/>
          <p14:tracePt t="12271" x="10409238" y="2570163"/>
          <p14:tracePt t="12280" x="10426700" y="2570163"/>
          <p14:tracePt t="12288" x="10442575" y="2570163"/>
          <p14:tracePt t="12415" x="10426700" y="2570163"/>
          <p14:tracePt t="12439" x="10409238" y="2570163"/>
          <p14:tracePt t="12455" x="10393363" y="2570163"/>
          <p14:tracePt t="12463" x="10377488" y="2570163"/>
          <p14:tracePt t="12471" x="10361613" y="2570163"/>
          <p14:tracePt t="12480" x="10345738" y="2570163"/>
          <p14:tracePt t="12487" x="10329863" y="2570163"/>
          <p14:tracePt t="12496" x="10313988" y="2570163"/>
          <p14:tracePt t="12504" x="10280650" y="2570163"/>
          <p14:tracePt t="12512" x="10264775" y="2570163"/>
          <p14:tracePt t="12521" x="10233025" y="2570163"/>
          <p14:tracePt t="12529" x="10199688" y="2570163"/>
          <p14:tracePt t="12538" x="10183813" y="2570163"/>
          <p14:tracePt t="12545" x="10152063" y="2570163"/>
          <p14:tracePt t="12555" x="10136188" y="2570163"/>
          <p14:tracePt t="12563" x="10120313" y="2570163"/>
          <p14:tracePt t="12570" x="10102850" y="2587625"/>
          <p14:tracePt t="12586" x="10079038" y="2587625"/>
          <p14:tracePt t="12694" x="10079038" y="2603500"/>
          <p14:tracePt t="12729" x="10102850" y="2603500"/>
          <p14:tracePt t="12738" x="10120313" y="2619375"/>
          <p14:tracePt t="12746" x="10136188" y="2619375"/>
          <p14:tracePt t="12754" x="10152063" y="2619375"/>
          <p14:tracePt t="12762" x="10183813" y="2635250"/>
          <p14:tracePt t="12771" x="10199688" y="2635250"/>
          <p14:tracePt t="12779" x="10217150" y="2635250"/>
          <p14:tracePt t="12788" x="10233025" y="2635250"/>
          <p14:tracePt t="12796" x="10248900" y="2651125"/>
          <p14:tracePt t="12805" x="10264775" y="2651125"/>
          <p14:tracePt t="12820" x="10280650" y="2651125"/>
          <p14:tracePt t="12831" x="10280650" y="2667000"/>
          <p14:tracePt t="12838" x="10296525" y="2667000"/>
          <p14:tracePt t="13009" x="10280650" y="2667000"/>
          <p14:tracePt t="13015" x="10233025" y="2667000"/>
          <p14:tracePt t="13021" x="10183813" y="2667000"/>
          <p14:tracePt t="13030" x="10136188" y="2667000"/>
          <p14:tracePt t="13038" x="10031413" y="2667000"/>
          <p14:tracePt t="13046" x="9950450" y="2667000"/>
          <p14:tracePt t="13054" x="9853613" y="2667000"/>
          <p14:tracePt t="13062" x="9725025" y="2667000"/>
          <p14:tracePt t="13071" x="9604375" y="2667000"/>
          <p14:tracePt t="13078" x="9474200" y="2682875"/>
          <p14:tracePt t="13087" x="9321800" y="2700338"/>
          <p14:tracePt t="13095" x="9175750" y="2724150"/>
          <p14:tracePt t="13104" x="9031288" y="2724150"/>
          <p14:tracePt t="13112" x="8910638" y="2740025"/>
          <p14:tracePt t="13122" x="8780463" y="2755900"/>
          <p14:tracePt t="13130" x="8667750" y="2755900"/>
          <p14:tracePt t="13137" x="8547100" y="2771775"/>
          <p14:tracePt t="13146" x="8450263" y="2771775"/>
          <p14:tracePt t="13155" x="8369300" y="2771775"/>
          <p14:tracePt t="13163" x="8289925" y="2771775"/>
          <p14:tracePt t="13171" x="8185150" y="2771775"/>
          <p14:tracePt t="13180" x="8151813" y="2787650"/>
          <p14:tracePt t="13187" x="8088313" y="2787650"/>
          <p14:tracePt t="13197" x="8023225" y="2787650"/>
          <p14:tracePt t="13204" x="7958138" y="2787650"/>
          <p14:tracePt t="13213" x="7894638" y="2787650"/>
          <p14:tracePt t="13220" x="7845425" y="2787650"/>
          <p14:tracePt t="13230" x="7805738" y="2787650"/>
          <p14:tracePt t="13237" x="7756525" y="2787650"/>
          <p14:tracePt t="13246" x="7724775" y="2787650"/>
          <p14:tracePt t="13254" x="7677150" y="2787650"/>
          <p14:tracePt t="13263" x="7643813" y="2787650"/>
          <p14:tracePt t="13271" x="7612063" y="2805113"/>
          <p14:tracePt t="13280" x="7580313" y="2805113"/>
          <p14:tracePt t="13287" x="7562850" y="2805113"/>
          <p14:tracePt t="13297" x="7531100" y="2805113"/>
          <p14:tracePt t="13304" x="7515225" y="2805113"/>
          <p14:tracePt t="13314" x="7499350" y="2805113"/>
          <p14:tracePt t="13321" x="7483475" y="2805113"/>
          <p14:tracePt t="13380" x="7499350" y="2787650"/>
          <p14:tracePt t="13388" x="7531100" y="2771775"/>
          <p14:tracePt t="13397" x="7580313" y="2755900"/>
          <p14:tracePt t="13404" x="7659688" y="2740025"/>
          <p14:tracePt t="13413" x="7756525" y="2724150"/>
          <p14:tracePt t="13421" x="7861300" y="2682875"/>
          <p14:tracePt t="13430" x="8007350" y="2667000"/>
          <p14:tracePt t="13437" x="8151813" y="2667000"/>
          <p14:tracePt t="13445" x="8289925" y="2667000"/>
          <p14:tracePt t="13455" x="8418513" y="2667000"/>
          <p14:tracePt t="13463" x="8547100" y="2667000"/>
          <p14:tracePt t="13470" x="8604250" y="2667000"/>
          <p14:tracePt t="13480" x="8716963" y="2667000"/>
          <p14:tracePt t="13487" x="8780463" y="2667000"/>
          <p14:tracePt t="13495" x="8829675" y="2667000"/>
          <p14:tracePt t="13505" x="8877300" y="2667000"/>
          <p14:tracePt t="13513" x="8894763" y="2667000"/>
          <p14:tracePt t="13521" x="8926513" y="2667000"/>
          <p14:tracePt t="13545" x="8942388" y="2667000"/>
          <p14:tracePt t="13595" x="8926513" y="2667000"/>
          <p14:tracePt t="13603" x="8894763" y="2667000"/>
          <p14:tracePt t="13612" x="8845550" y="2667000"/>
          <p14:tracePt t="13621" x="8764588" y="2667000"/>
          <p14:tracePt t="13629" x="8636000" y="2667000"/>
          <p14:tracePt t="13638" x="8482013" y="2682875"/>
          <p14:tracePt t="13646" x="8386763" y="2682875"/>
          <p14:tracePt t="13654" x="8224838" y="2682875"/>
          <p14:tracePt t="13663" x="8023225" y="2682875"/>
          <p14:tracePt t="13670" x="7861300" y="2682875"/>
          <p14:tracePt t="13680" x="7659688" y="2682875"/>
          <p14:tracePt t="13688" x="7466013" y="2682875"/>
          <p14:tracePt t="13696" x="7265988" y="2700338"/>
          <p14:tracePt t="13705" x="7072313" y="2700338"/>
          <p14:tracePt t="13712" x="6902450" y="2700338"/>
          <p14:tracePt t="13722" x="6724650" y="2700338"/>
          <p14:tracePt t="13729" x="6572250" y="2700338"/>
          <p14:tracePt t="13737" x="6426200" y="2700338"/>
          <p14:tracePt t="13747" x="6273800" y="2700338"/>
          <p14:tracePt t="13753" x="6143625" y="2700338"/>
          <p14:tracePt t="13764" x="5999163" y="2700338"/>
          <p14:tracePt t="13771" x="5878513" y="2700338"/>
          <p14:tracePt t="13779" x="5765800" y="2700338"/>
          <p14:tracePt t="13787" x="5716588" y="2700338"/>
          <p14:tracePt t="13796" x="5619750" y="2700338"/>
          <p14:tracePt t="13804" x="5467350" y="2700338"/>
          <p14:tracePt t="13813" x="5434013" y="2700338"/>
          <p14:tracePt t="13820" x="5321300" y="2700338"/>
          <p14:tracePt t="13830" x="5257800" y="2700338"/>
          <p14:tracePt t="13838" x="5176838" y="2682875"/>
          <p14:tracePt t="13845" x="5087938" y="2682875"/>
          <p14:tracePt t="13855" x="5022850" y="2682875"/>
          <p14:tracePt t="13863" x="4943475" y="2682875"/>
          <p14:tracePt t="13870" x="4910138" y="2682875"/>
          <p14:tracePt t="13879" x="4846638" y="2682875"/>
          <p14:tracePt t="13888" x="4781550" y="2682875"/>
          <p14:tracePt t="13896" x="4725988" y="2682875"/>
          <p14:tracePt t="13906" x="4660900" y="2682875"/>
          <p14:tracePt t="13913" x="4579938" y="2682875"/>
          <p14:tracePt t="13921" x="4548188" y="2682875"/>
          <p14:tracePt t="13932" x="4514850" y="2682875"/>
          <p14:tracePt t="13946" x="4483100" y="2682875"/>
          <p14:tracePt t="13955" x="4418013" y="2682875"/>
          <p14:tracePt t="13962" x="4362450" y="2682875"/>
          <p14:tracePt t="13972" x="4330700" y="2682875"/>
          <p14:tracePt t="13980" x="4281488" y="2682875"/>
          <p14:tracePt t="13988" x="4249738" y="2682875"/>
          <p14:tracePt t="13995" x="4200525" y="2682875"/>
          <p14:tracePt t="14004" x="4184650" y="2682875"/>
          <p14:tracePt t="14013" x="4137025" y="2682875"/>
          <p14:tracePt t="14022" x="4121150" y="2682875"/>
          <p14:tracePt t="14029" x="4087813" y="2682875"/>
          <p14:tracePt t="14038" x="4056063" y="2682875"/>
          <p14:tracePt t="14046" x="4024313" y="2682875"/>
          <p14:tracePt t="14055" x="4006850" y="2682875"/>
          <p14:tracePt t="14059" x="3967163" y="2682875"/>
          <p14:tracePt t="14067" x="3951288" y="2682875"/>
          <p14:tracePt t="14072" x="3919538" y="2682875"/>
          <p14:tracePt t="14080" x="3902075" y="2700338"/>
          <p14:tracePt t="14088" x="3870325" y="2700338"/>
          <p14:tracePt t="14098" x="3838575" y="2700338"/>
          <p14:tracePt t="14105" x="3822700" y="2700338"/>
          <p14:tracePt t="14113" x="3789363" y="2700338"/>
          <p14:tracePt t="14122" x="3757613" y="2724150"/>
          <p14:tracePt t="14129" x="3725863" y="2724150"/>
          <p14:tracePt t="14139" x="3709988" y="2724150"/>
          <p14:tracePt t="14147" x="3676650" y="2724150"/>
          <p14:tracePt t="14154" x="3660775" y="2724150"/>
          <p14:tracePt t="14164" x="3644900" y="2724150"/>
          <p14:tracePt t="14171" x="3603625" y="2724150"/>
          <p14:tracePt t="14180" x="3587750" y="2724150"/>
          <p14:tracePt t="14189" x="3571875" y="2724150"/>
          <p14:tracePt t="14197" x="3540125" y="2740025"/>
          <p14:tracePt t="14204" x="3524250" y="2740025"/>
          <p14:tracePt t="14212" x="3508375" y="2740025"/>
          <p14:tracePt t="14223" x="3490913" y="2740025"/>
          <p14:tracePt t="14230" x="3475038" y="2740025"/>
          <p14:tracePt t="14237" x="3459163" y="2740025"/>
          <p14:tracePt t="14263" x="3427413" y="2740025"/>
          <p14:tracePt t="14271" x="3411538" y="2740025"/>
          <p14:tracePt t="14279" x="3394075" y="2740025"/>
          <p14:tracePt t="14297" x="3362325" y="2740025"/>
          <p14:tracePt t="14314" x="3346450" y="2740025"/>
          <p14:tracePt t="14322" x="3330575" y="2740025"/>
          <p14:tracePt t="14338" x="3314700" y="2740025"/>
          <p14:tracePt t="14355" x="3297238" y="2740025"/>
          <p14:tracePt t="14371" x="3281363" y="2740025"/>
          <p14:tracePt t="14381" x="3265488" y="2740025"/>
          <p14:tracePt t="14395" x="3249613" y="2740025"/>
          <p14:tracePt t="14410" x="3225800" y="2740025"/>
          <p14:tracePt t="14441" x="3209925" y="2755900"/>
          <p14:tracePt t="14463" x="3192463" y="2755900"/>
          <p14:tracePt t="14470" x="3176588" y="2755900"/>
          <p14:tracePt t="14487" x="3160713" y="2771775"/>
          <p14:tracePt t="14497" x="3144838" y="2771775"/>
          <p14:tracePt t="14514" x="3128963" y="2771775"/>
          <p14:tracePt t="14521" x="3113088" y="2787650"/>
          <p14:tracePt t="14537" x="3095625" y="2787650"/>
          <p14:tracePt t="14545" x="3079750" y="2787650"/>
          <p14:tracePt t="14546" x="3079750" y="2805113"/>
          <p14:tracePt t="14562" x="3063875" y="2805113"/>
          <p14:tracePt t="14570" x="3063875" y="2820988"/>
          <p14:tracePt t="14595" x="3048000" y="2820988"/>
          <p14:tracePt t="14605" x="3048000" y="2836863"/>
          <p14:tracePt t="14617" x="3032125" y="2852738"/>
          <p14:tracePt t="14640" x="3032125" y="2868613"/>
          <p14:tracePt t="14664" x="3032125" y="2884488"/>
          <p14:tracePt t="14696" x="3016250" y="2884488"/>
          <p14:tracePt t="14704" x="3016250" y="2900363"/>
          <p14:tracePt t="14744" x="3016250" y="2917825"/>
          <p14:tracePt t="14752" x="3000375" y="2917825"/>
          <p14:tracePt t="14775" x="3000375" y="2933700"/>
          <p14:tracePt t="14783" x="2982913" y="2933700"/>
          <p14:tracePt t="14820" x="2967038" y="2933700"/>
          <p14:tracePt t="14832" x="2951163" y="2933700"/>
          <p14:tracePt t="14863" x="2935288" y="2933700"/>
          <p14:tracePt t="14887" x="2919413" y="2933700"/>
          <p14:tracePt t="14927" x="2919413" y="2917825"/>
          <p14:tracePt t="14943" x="2919413" y="2900363"/>
          <p14:tracePt t="14951" x="2919413" y="2884488"/>
          <p14:tracePt t="14959" x="2919413" y="2868613"/>
          <p14:tracePt t="14967" x="2919413" y="2852738"/>
          <p14:tracePt t="14975" x="2919413" y="2836863"/>
          <p14:tracePt t="14983" x="2935288" y="2820988"/>
          <p14:tracePt t="14991" x="2935288" y="2805113"/>
          <p14:tracePt t="15010" x="2951163" y="2805113"/>
          <p14:tracePt t="15016" x="2951163" y="2787650"/>
          <p14:tracePt t="15023" x="2951163" y="2771775"/>
          <p14:tracePt t="15031" x="2967038" y="2771775"/>
          <p14:tracePt t="15039" x="2982913" y="2755900"/>
          <p14:tracePt t="15047" x="3000375" y="2740025"/>
          <p14:tracePt t="15055" x="3032125" y="2740025"/>
          <p14:tracePt t="15063" x="3048000" y="2724150"/>
          <p14:tracePt t="15071" x="3063875" y="2724150"/>
          <p14:tracePt t="15079" x="3079750" y="2700338"/>
          <p14:tracePt t="15087" x="3095625" y="2700338"/>
          <p14:tracePt t="15096" x="3113088" y="2682875"/>
          <p14:tracePt t="15104" x="3128963" y="2682875"/>
          <p14:tracePt t="15112" x="3144838" y="2682875"/>
          <p14:tracePt t="15121" x="3160713" y="2682875"/>
          <p14:tracePt t="15137" x="3176588" y="2682875"/>
          <p14:tracePt t="15155" x="3192463" y="2682875"/>
          <p14:tracePt t="15166" x="3209925" y="2682875"/>
          <p14:tracePt t="15198" x="3225800" y="2682875"/>
          <p14:tracePt t="15222" x="3249613" y="2682875"/>
          <p14:tracePt t="15253" x="3265488" y="2682875"/>
          <p14:tracePt t="15263" x="3265488" y="2700338"/>
          <p14:tracePt t="15279" x="3281363" y="2724150"/>
          <p14:tracePt t="15288" x="3281363" y="2740025"/>
          <p14:tracePt t="15295" x="3297238" y="2740025"/>
          <p14:tracePt t="15310" x="3297238" y="2755900"/>
          <p14:tracePt t="15397" x="3281363" y="2755900"/>
          <p14:tracePt t="15620" x="3281363" y="27717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534583-C384-D4A4-3486-D29B30B5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317" r="1" b="7396"/>
          <a:stretch/>
        </p:blipFill>
        <p:spPr>
          <a:xfrm>
            <a:off x="-32" y="10"/>
            <a:ext cx="8081485" cy="4915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0AEA0-1F11-B0B6-E165-90472C29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Checking the description </a:t>
            </a:r>
          </a:p>
        </p:txBody>
      </p:sp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3DE7DF4A-8CF8-60F2-C610-5C3059F88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73" b="3"/>
          <a:stretch/>
        </p:blipFill>
        <p:spPr>
          <a:xfrm>
            <a:off x="8160307" y="10"/>
            <a:ext cx="4031693" cy="491506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extLst>
              <a:ext uri="{FF2B5EF4-FFF2-40B4-BE49-F238E27FC236}">
                <a16:creationId xmlns:a16="http://schemas.microsoft.com/office/drawing/2014/main" id="{238E3164-9104-57AC-87CF-ED332B893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656"/>
    </mc:Choice>
    <mc:Fallback>
      <p:transition spd="slow" advTm="20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8" x="3281363" y="2787650"/>
          <p14:tracePt t="1216" x="3281363" y="2852738"/>
          <p14:tracePt t="1224" x="3314700" y="2917825"/>
          <p14:tracePt t="1233" x="3346450" y="2981325"/>
          <p14:tracePt t="1240" x="3378200" y="3062288"/>
          <p14:tracePt t="1248" x="3427413" y="3151188"/>
          <p14:tracePt t="1256" x="3475038" y="3214688"/>
          <p14:tracePt t="1264" x="3524250" y="3295650"/>
          <p14:tracePt t="1272" x="3587750" y="3360738"/>
          <p14:tracePt t="1280" x="3629025" y="3408363"/>
          <p14:tracePt t="1288" x="3660775" y="3433763"/>
          <p14:tracePt t="1296" x="3709988" y="3481388"/>
          <p14:tracePt t="1304" x="3757613" y="3513138"/>
          <p14:tracePt t="1312" x="3805238" y="3529013"/>
          <p14:tracePt t="1320" x="3838575" y="3546475"/>
          <p14:tracePt t="1328" x="3886200" y="3546475"/>
          <p14:tracePt t="1336" x="3919538" y="3562350"/>
          <p14:tracePt t="1345" x="3951288" y="3562350"/>
          <p14:tracePt t="1353" x="3983038" y="3562350"/>
          <p14:tracePt t="1361" x="4024313" y="3562350"/>
          <p14:tracePt t="1370" x="4040188" y="3529013"/>
          <p14:tracePt t="1378" x="4087813" y="3481388"/>
          <p14:tracePt t="1386" x="4121150" y="3449638"/>
          <p14:tracePt t="1395" x="4137025" y="3392488"/>
          <p14:tracePt t="1403" x="4168775" y="3328988"/>
          <p14:tracePt t="1412" x="4200525" y="3232150"/>
          <p14:tracePt t="1421" x="4217988" y="3151188"/>
          <p14:tracePt t="1427" x="4233863" y="3062288"/>
          <p14:tracePt t="1437" x="4249738" y="2965450"/>
          <p14:tracePt t="1444" x="4249738" y="2868613"/>
          <p14:tracePt t="1453" x="4249738" y="2836863"/>
          <p14:tracePt t="1462" x="4249738" y="2771775"/>
          <p14:tracePt t="1470" x="4249738" y="2667000"/>
          <p14:tracePt t="1478" x="4233863" y="2635250"/>
          <p14:tracePt t="1487" x="4200525" y="2587625"/>
          <p14:tracePt t="1494" x="4152900" y="2506663"/>
          <p14:tracePt t="1504" x="4103688" y="2457450"/>
          <p14:tracePt t="1511" x="4056063" y="2425700"/>
          <p14:tracePt t="1519" x="4006850" y="2378075"/>
          <p14:tracePt t="1528" x="3919538" y="2336800"/>
          <p14:tracePt t="1536" x="3854450" y="2289175"/>
          <p14:tracePt t="1545" x="3773488" y="2255838"/>
          <p14:tracePt t="1553" x="3660775" y="2208213"/>
          <p14:tracePt t="1562" x="3571875" y="2176463"/>
          <p14:tracePt t="1570" x="3475038" y="2143125"/>
          <p14:tracePt t="1577" x="3394075" y="2095500"/>
          <p14:tracePt t="1586" x="3281363" y="2063750"/>
          <p14:tracePt t="1595" x="3192463" y="2030413"/>
          <p14:tracePt t="1602" x="3160713" y="2014538"/>
          <p14:tracePt t="1611" x="3079750" y="1974850"/>
          <p14:tracePt t="1623" x="3016250" y="1958975"/>
          <p14:tracePt t="1631" x="2935288" y="1909763"/>
          <p14:tracePt t="1637" x="2903538" y="1893888"/>
          <p14:tracePt t="1657" x="2870200" y="1878013"/>
          <p14:tracePt t="1666" x="2830513" y="1862138"/>
          <p14:tracePt t="1672" x="2814638" y="1862138"/>
          <p14:tracePt t="1693" x="2798763" y="1862138"/>
          <p14:tracePt t="2070" x="2798763" y="1844675"/>
          <p14:tracePt t="2077" x="2798763" y="1812925"/>
          <p14:tracePt t="2086" x="2798763" y="1749425"/>
          <p14:tracePt t="2095" x="2798763" y="1684338"/>
          <p14:tracePt t="2103" x="2798763" y="1579563"/>
          <p14:tracePt t="2111" x="2781300" y="1547813"/>
          <p14:tracePt t="2120" x="2765425" y="1482725"/>
          <p14:tracePt t="2127" x="2749550" y="1417638"/>
          <p14:tracePt t="2137" x="2733675" y="1370013"/>
          <p14:tracePt t="2144" x="2717800" y="1338263"/>
          <p14:tracePt t="2154" x="2701925" y="1289050"/>
          <p14:tracePt t="2162" x="2701925" y="1273175"/>
          <p14:tracePt t="2170" x="2684463" y="1249363"/>
          <p14:tracePt t="2178" x="2668588" y="1233488"/>
          <p14:tracePt t="2186" x="2652713" y="1217613"/>
          <p14:tracePt t="2195" x="2636838" y="1200150"/>
          <p14:tracePt t="2204" x="2620963" y="1184275"/>
          <p14:tracePt t="2212" x="2587625" y="1184275"/>
          <p14:tracePt t="2220" x="2571750" y="1168400"/>
          <p14:tracePt t="2227" x="2555875" y="1152525"/>
          <p14:tracePt t="2236" x="2524125" y="1152525"/>
          <p14:tracePt t="2244" x="2508250" y="1136650"/>
          <p14:tracePt t="2253" x="2466975" y="1120775"/>
          <p14:tracePt t="2261" x="2451100" y="1120775"/>
          <p14:tracePt t="2277" x="2435225" y="1120775"/>
          <p14:tracePt t="2286" x="2419350" y="1120775"/>
          <p14:tracePt t="2294" x="2403475" y="1120775"/>
          <p14:tracePt t="2305" x="2403475" y="1103313"/>
          <p14:tracePt t="2312" x="2386013" y="1103313"/>
          <p14:tracePt t="2327" x="2370138" y="1103313"/>
          <p14:tracePt t="2339" x="2354263" y="1103313"/>
          <p14:tracePt t="2366" x="2338388" y="1103313"/>
          <p14:tracePt t="2381" x="2322513" y="1103313"/>
          <p14:tracePt t="2394" x="2306638" y="1103313"/>
          <p14:tracePt t="2404" x="2306638" y="1120775"/>
          <p14:tracePt t="2412" x="2290763" y="1120775"/>
          <p14:tracePt t="2419" x="2273300" y="1136650"/>
          <p14:tracePt t="2429" x="2257425" y="1136650"/>
          <p14:tracePt t="2444" x="2225675" y="1152525"/>
          <p14:tracePt t="2461" x="2209800" y="1152525"/>
          <p14:tracePt t="2469" x="2193925" y="1168400"/>
          <p14:tracePt t="2486" x="2176463" y="1168400"/>
          <p14:tracePt t="2503" x="2160588" y="1184275"/>
          <p14:tracePt t="2513" x="2144713" y="1184275"/>
          <p14:tracePt t="2532" x="2128838" y="1184275"/>
          <p14:tracePt t="2668" x="2144713" y="1184275"/>
          <p14:tracePt t="2677" x="2160588" y="1184275"/>
          <p14:tracePt t="2685" x="2193925" y="1184275"/>
          <p14:tracePt t="2693" x="2225675" y="1184275"/>
          <p14:tracePt t="2699" x="2241550" y="1184275"/>
          <p14:tracePt t="2708" x="2273300" y="1168400"/>
          <p14:tracePt t="2715" x="2306638" y="1168400"/>
          <p14:tracePt t="2724" x="2354263" y="1152525"/>
          <p14:tracePt t="2732" x="2386013" y="1136650"/>
          <p14:tracePt t="2739" x="2435225" y="1136650"/>
          <p14:tracePt t="2747" x="2466975" y="1120775"/>
          <p14:tracePt t="2755" x="2524125" y="1103313"/>
          <p14:tracePt t="2763" x="2605088" y="1087438"/>
          <p14:tracePt t="2771" x="2636838" y="1071563"/>
          <p14:tracePt t="2779" x="2717800" y="1071563"/>
          <p14:tracePt t="2787" x="2765425" y="1055688"/>
          <p14:tracePt t="2795" x="2830513" y="1055688"/>
          <p14:tracePt t="2803" x="2870200" y="1055688"/>
          <p14:tracePt t="2811" x="2935288" y="1055688"/>
          <p14:tracePt t="2819" x="2982913" y="1055688"/>
          <p14:tracePt t="2828" x="3048000" y="1055688"/>
          <p14:tracePt t="2835" x="3095625" y="1055688"/>
          <p14:tracePt t="2845" x="3144838" y="1055688"/>
          <p14:tracePt t="2853" x="3176588" y="1055688"/>
          <p14:tracePt t="2861" x="3225800" y="1055688"/>
          <p14:tracePt t="2869" x="3265488" y="1055688"/>
          <p14:tracePt t="2877" x="3297238" y="1055688"/>
          <p14:tracePt t="2887" x="3346450" y="1071563"/>
          <p14:tracePt t="2894" x="3362325" y="1071563"/>
          <p14:tracePt t="2902" x="3394075" y="1071563"/>
          <p14:tracePt t="2911" x="3427413" y="1071563"/>
          <p14:tracePt t="2919" x="3443288" y="1071563"/>
          <p14:tracePt t="2927" x="3475038" y="1071563"/>
          <p14:tracePt t="2936" x="3524250" y="1071563"/>
          <p14:tracePt t="2944" x="3540125" y="1071563"/>
          <p14:tracePt t="2953" x="3587750" y="1071563"/>
          <p14:tracePt t="2961" x="3629025" y="1071563"/>
          <p14:tracePt t="2969" x="3660775" y="1071563"/>
          <p14:tracePt t="2978" x="3692525" y="1071563"/>
          <p14:tracePt t="2988" x="3741738" y="1071563"/>
          <p14:tracePt t="2994" x="3773488" y="1055688"/>
          <p14:tracePt t="3003" x="3854450" y="1055688"/>
          <p14:tracePt t="3010" x="3886200" y="1039813"/>
          <p14:tracePt t="3020" x="3967163" y="1023938"/>
          <p14:tracePt t="3028" x="4040188" y="1008063"/>
          <p14:tracePt t="3037" x="4056063" y="1008063"/>
          <p14:tracePt t="3044" x="4137025" y="1008063"/>
          <p14:tracePt t="3054" x="4184650" y="1008063"/>
          <p14:tracePt t="3061" x="4233863" y="990600"/>
          <p14:tracePt t="3070" x="4281488" y="990600"/>
          <p14:tracePt t="3077" x="4346575" y="990600"/>
          <p14:tracePt t="3087" x="4386263" y="990600"/>
          <p14:tracePt t="3098" x="4451350" y="990600"/>
          <p14:tracePt t="3103" x="4483100" y="990600"/>
          <p14:tracePt t="3114" x="4514850" y="1008063"/>
          <p14:tracePt t="3122" x="4532313" y="1008063"/>
          <p14:tracePt t="3128" x="4532313" y="1023938"/>
          <p14:tracePt t="3136" x="4564063" y="1039813"/>
          <p14:tracePt t="3146" x="4564063" y="1055688"/>
          <p14:tracePt t="3154" x="4579938" y="1055688"/>
          <p14:tracePt t="3178" x="4579938" y="1071563"/>
          <p14:tracePt t="3648" x="4579938" y="1055688"/>
          <p14:tracePt t="3656" x="4579938" y="1039813"/>
          <p14:tracePt t="3665" x="4595813" y="1023938"/>
          <p14:tracePt t="3672" x="4611688" y="1008063"/>
          <p14:tracePt t="3680" x="4629150" y="974725"/>
          <p14:tracePt t="3692" x="4645025" y="958850"/>
          <p14:tracePt t="3697" x="4660900" y="942975"/>
          <p14:tracePt t="3704" x="4676775" y="927100"/>
          <p14:tracePt t="3713" x="4692650" y="911225"/>
          <p14:tracePt t="3720" x="4708525" y="885825"/>
          <p14:tracePt t="3728" x="4725988" y="885825"/>
          <p14:tracePt t="3736" x="4725988" y="869950"/>
          <p14:tracePt t="3745" x="4741863" y="869950"/>
          <p14:tracePt t="3753" x="4757738" y="854075"/>
          <p14:tracePt t="3769" x="4781550" y="854075"/>
          <p14:tracePt t="3784" x="4797425" y="854075"/>
          <p14:tracePt t="3816" x="4813300" y="854075"/>
          <p14:tracePt t="3871" x="4830763" y="854075"/>
          <p14:tracePt t="3975" x="4846638" y="854075"/>
          <p14:tracePt t="4063" x="4846638" y="869950"/>
          <p14:tracePt t="4103" x="4846638" y="885825"/>
          <p14:tracePt t="4134" x="4846638" y="911225"/>
          <p14:tracePt t="4150" x="4846638" y="927100"/>
          <p14:tracePt t="4159" x="4846638" y="942975"/>
          <p14:tracePt t="4175" x="4846638" y="958850"/>
          <p14:tracePt t="4191" x="4846638" y="974725"/>
          <p14:tracePt t="4202" x="4846638" y="990600"/>
          <p14:tracePt t="4228" x="4830763" y="1008063"/>
          <p14:tracePt t="4246" x="4830763" y="1023938"/>
          <p14:tracePt t="4294" x="4813300" y="1023938"/>
          <p14:tracePt t="4350" x="4797425" y="1023938"/>
          <p14:tracePt t="4382" x="4781550" y="1023938"/>
          <p14:tracePt t="4414" x="4757738" y="1023938"/>
          <p14:tracePt t="4430" x="4757738" y="1008063"/>
          <p14:tracePt t="4438" x="4741863" y="1008063"/>
          <p14:tracePt t="4446" x="4741863" y="990600"/>
          <p14:tracePt t="4462" x="4725988" y="974725"/>
          <p14:tracePt t="4470" x="4725988" y="958850"/>
          <p14:tracePt t="4487" x="4725988" y="942975"/>
          <p14:tracePt t="4494" x="4708525" y="927100"/>
          <p14:tracePt t="4519" x="4708525" y="911225"/>
          <p14:tracePt t="4541" x="4708525" y="885825"/>
          <p14:tracePt t="5187" x="4725988" y="885825"/>
          <p14:tracePt t="5330" x="4725988" y="911225"/>
          <p14:tracePt t="5370" x="4725988" y="927100"/>
          <p14:tracePt t="5379" x="4741863" y="927100"/>
          <p14:tracePt t="5394" x="4741863" y="942975"/>
          <p14:tracePt t="5426" x="4741863" y="958850"/>
          <p14:tracePt t="5443" x="4741863" y="974725"/>
          <p14:tracePt t="5459" x="4741863" y="990600"/>
          <p14:tracePt t="5467" x="4741863" y="1008063"/>
          <p14:tracePt t="5475" x="4741863" y="1023938"/>
          <p14:tracePt t="5482" x="4757738" y="1023938"/>
          <p14:tracePt t="5490" x="4757738" y="1039813"/>
          <p14:tracePt t="5498" x="4757738" y="1055688"/>
          <p14:tracePt t="5506" x="4757738" y="1071563"/>
          <p14:tracePt t="5522" x="4757738" y="1087438"/>
          <p14:tracePt t="5530" x="4757738" y="1103313"/>
          <p14:tracePt t="5546" x="4757738" y="1120775"/>
          <p14:tracePt t="5562" x="4757738" y="1136650"/>
          <p14:tracePt t="5578" x="4757738" y="1152525"/>
          <p14:tracePt t="5594" x="4757738" y="1168400"/>
          <p14:tracePt t="5611" x="4757738" y="1184275"/>
          <p14:tracePt t="5626" x="4757738" y="1200150"/>
          <p14:tracePt t="5634" x="4781550" y="1217613"/>
          <p14:tracePt t="5650" x="4781550" y="1233488"/>
          <p14:tracePt t="5681" x="4781550" y="1249363"/>
          <p14:tracePt t="5705" x="4781550" y="1273175"/>
          <p14:tracePt t="5737" x="4781550" y="1289050"/>
          <p14:tracePt t="5770" x="4781550" y="1304925"/>
          <p14:tracePt t="5793" x="4781550" y="1322388"/>
          <p14:tracePt t="5881" x="4781550" y="1338263"/>
          <p14:tracePt t="5905" x="4781550" y="1354138"/>
          <p14:tracePt t="5937" x="4781550" y="1370013"/>
          <p14:tracePt t="5968" x="4781550" y="1385888"/>
          <p14:tracePt t="6000" x="4781550" y="1401763"/>
          <p14:tracePt t="6032" x="4781550" y="1417638"/>
          <p14:tracePt t="6064" x="4781550" y="1435100"/>
          <p14:tracePt t="6088" x="4781550" y="1450975"/>
          <p14:tracePt t="6120" x="4781550" y="1466850"/>
          <p14:tracePt t="6137" x="4781550" y="1482725"/>
          <p14:tracePt t="6160" x="4781550" y="1498600"/>
          <p14:tracePt t="6176" x="4781550" y="1514475"/>
          <p14:tracePt t="6200" x="4781550" y="1531938"/>
          <p14:tracePt t="6240" x="4781550" y="1547813"/>
          <p14:tracePt t="6279" x="4781550" y="1563688"/>
          <p14:tracePt t="6311" x="4781550" y="1579563"/>
          <p14:tracePt t="6336" x="4781550" y="1595438"/>
          <p14:tracePt t="6367" x="4781550" y="1611313"/>
          <p14:tracePt t="6415" x="4781550" y="1636713"/>
          <p14:tracePt t="6439" x="4781550" y="1652588"/>
          <p14:tracePt t="6471" x="4781550" y="1668463"/>
          <p14:tracePt t="6511" x="4781550" y="1684338"/>
          <p14:tracePt t="6551" x="4781550" y="1700213"/>
          <p14:tracePt t="6575" x="4781550" y="1716088"/>
          <p14:tracePt t="6622" x="4781550" y="1731963"/>
          <p14:tracePt t="7133" x="4781550" y="1765300"/>
          <p14:tracePt t="7141" x="4781550" y="1797050"/>
          <p14:tracePt t="7149" x="4781550" y="1828800"/>
          <p14:tracePt t="7157" x="4781550" y="1878013"/>
          <p14:tracePt t="7165" x="4781550" y="1925638"/>
          <p14:tracePt t="7173" x="4781550" y="1974850"/>
          <p14:tracePt t="7181" x="4781550" y="2030413"/>
          <p14:tracePt t="7189" x="4781550" y="2111375"/>
          <p14:tracePt t="7197" x="4781550" y="2143125"/>
          <p14:tracePt t="7205" x="4781550" y="2176463"/>
          <p14:tracePt t="7213" x="4781550" y="2255838"/>
          <p14:tracePt t="7221" x="4781550" y="2289175"/>
          <p14:tracePt t="7229" x="4781550" y="2336800"/>
          <p14:tracePt t="7236" x="4797425" y="2393950"/>
          <p14:tracePt t="7245" x="4797425" y="2457450"/>
          <p14:tracePt t="7253" x="4797425" y="2490788"/>
          <p14:tracePt t="7260" x="4813300" y="2538413"/>
          <p14:tracePt t="7270" x="4813300" y="2635250"/>
          <p14:tracePt t="7278" x="4813300" y="2651125"/>
          <p14:tracePt t="7286" x="4830763" y="2755900"/>
          <p14:tracePt t="7294" x="4830763" y="2771775"/>
          <p14:tracePt t="7302" x="4846638" y="2836863"/>
          <p14:tracePt t="7311" x="4846638" y="2868613"/>
          <p14:tracePt t="7320" x="4878388" y="2917825"/>
          <p14:tracePt t="7327" x="4878388" y="2965450"/>
          <p14:tracePt t="7336" x="4894263" y="2997200"/>
          <p14:tracePt t="7344" x="4894263" y="3046413"/>
          <p14:tracePt t="7352" x="4910138" y="3062288"/>
          <p14:tracePt t="7361" x="4910138" y="3101975"/>
          <p14:tracePt t="7369" x="4926013" y="3119438"/>
          <p14:tracePt t="7379" x="4926013" y="3135313"/>
          <p14:tracePt t="7385" x="4943475" y="3151188"/>
          <p14:tracePt t="7396" x="4943475" y="3167063"/>
          <p14:tracePt t="7403" x="4959350" y="3167063"/>
          <p14:tracePt t="7412" x="4959350" y="3182938"/>
          <p14:tracePt t="7419" x="4975225" y="3182938"/>
          <p14:tracePt t="7436" x="4975225" y="3198813"/>
          <p14:tracePt t="7446" x="4991100" y="3198813"/>
          <p14:tracePt t="7461" x="5006975" y="3198813"/>
          <p14:tracePt t="7470" x="5022850" y="3198813"/>
          <p14:tracePt t="7486" x="5040313" y="3198813"/>
          <p14:tracePt t="7502" x="5056188" y="3198813"/>
          <p14:tracePt t="7512" x="5072063" y="3198813"/>
          <p14:tracePt t="7519" x="5087938" y="3198813"/>
          <p14:tracePt t="7528" x="5119688" y="3167063"/>
          <p14:tracePt t="7536" x="5160963" y="3135313"/>
          <p14:tracePt t="7544" x="5208588" y="3101975"/>
          <p14:tracePt t="7552" x="5241925" y="3030538"/>
          <p14:tracePt t="7561" x="5305425" y="2965450"/>
          <p14:tracePt t="7571" x="5354638" y="2917825"/>
          <p14:tracePt t="7578" x="5418138" y="2836863"/>
          <p14:tracePt t="7587" x="5499100" y="2755900"/>
          <p14:tracePt t="7595" x="5588000" y="2651125"/>
          <p14:tracePt t="7604" x="5668963" y="2554288"/>
          <p14:tracePt t="7611" x="5765800" y="2441575"/>
          <p14:tracePt t="7620" x="5846763" y="2305050"/>
          <p14:tracePt t="7628" x="5951538" y="2208213"/>
          <p14:tracePt t="7636" x="6030913" y="2095500"/>
          <p14:tracePt t="7645" x="6127750" y="1998663"/>
          <p14:tracePt t="7652" x="6208713" y="1893888"/>
          <p14:tracePt t="7661" x="6313488" y="1812925"/>
          <p14:tracePt t="7669" x="6394450" y="1731963"/>
          <p14:tracePt t="7677" x="6475413" y="1668463"/>
          <p14:tracePt t="7686" x="6507163" y="1652588"/>
          <p14:tracePt t="7696" x="6556375" y="1595438"/>
          <p14:tracePt t="7702" x="6619875" y="1563688"/>
          <p14:tracePt t="7713" x="6677025" y="1531938"/>
          <p14:tracePt t="7720" x="6708775" y="1498600"/>
          <p14:tracePt t="7728" x="6740525" y="1482725"/>
          <p14:tracePt t="7736" x="6773863" y="1450975"/>
          <p14:tracePt t="7741" x="6805613" y="1435100"/>
          <p14:tracePt t="7751" x="6821488" y="1401763"/>
          <p14:tracePt t="7756" x="6837363" y="1385888"/>
          <p14:tracePt t="7769" x="6853238" y="1370013"/>
          <p14:tracePt t="7778" x="6870700" y="1354138"/>
          <p14:tracePt t="7788" x="6886575" y="1338263"/>
          <p14:tracePt t="7796" x="6902450" y="1304925"/>
          <p14:tracePt t="7803" x="6902450" y="1289050"/>
          <p14:tracePt t="7812" x="6918325" y="1289050"/>
          <p14:tracePt t="7823" x="6918325" y="1249363"/>
          <p14:tracePt t="7832" x="6934200" y="1233488"/>
          <p14:tracePt t="7836" x="6950075" y="1217613"/>
          <p14:tracePt t="7845" x="6950075" y="1184275"/>
          <p14:tracePt t="7854" x="6967538" y="1168400"/>
          <p14:tracePt t="7861" x="6983413" y="1152525"/>
          <p14:tracePt t="7870" x="6999288" y="1120775"/>
          <p14:tracePt t="7878" x="6999288" y="1087438"/>
          <p14:tracePt t="7886" x="7015163" y="1055688"/>
          <p14:tracePt t="7895" x="7054850" y="990600"/>
          <p14:tracePt t="7903" x="7072313" y="942975"/>
          <p14:tracePt t="7915" x="7104063" y="885825"/>
          <p14:tracePt t="7922" x="7169150" y="741363"/>
          <p14:tracePt t="7928" x="7216775" y="644525"/>
          <p14:tracePt t="7960" x="7265988" y="563563"/>
          <p14:tracePt t="7970" x="7466013" y="217488"/>
          <p14:tracePt t="7979" x="7612063" y="31750"/>
          <p14:tracePt t="8454" x="7596188" y="47625"/>
          <p14:tracePt t="8462" x="7580313" y="96838"/>
          <p14:tracePt t="8470" x="7562850" y="128588"/>
          <p14:tracePt t="8480" x="7546975" y="144463"/>
          <p14:tracePt t="8487" x="7531100" y="201613"/>
          <p14:tracePt t="8495" x="7515225" y="217488"/>
          <p14:tracePt t="8503" x="7499350" y="249238"/>
          <p14:tracePt t="8513" x="7499350" y="266700"/>
          <p14:tracePt t="8520" x="7483475" y="298450"/>
          <p14:tracePt t="8528" x="7483475" y="314325"/>
          <p14:tracePt t="8536" x="7466013" y="330200"/>
          <p14:tracePt t="8547" x="7466013" y="346075"/>
          <p14:tracePt t="8554" x="7450138" y="361950"/>
          <p14:tracePt t="8561" x="7450138" y="379413"/>
          <p14:tracePt t="8570" x="7434263" y="395288"/>
          <p14:tracePt t="8580" x="7434263" y="411163"/>
          <p14:tracePt t="8587" x="7434263" y="427038"/>
          <p14:tracePt t="8605" x="7410450" y="442913"/>
          <p14:tracePt t="8620" x="7410450" y="458788"/>
          <p14:tracePt t="8641" x="7410450" y="476250"/>
          <p14:tracePt t="8696" x="7410450" y="492125"/>
          <p14:tracePt t="8728" x="7394575" y="492125"/>
          <p14:tracePt t="8759" x="7394575" y="508000"/>
          <p14:tracePt t="8815" x="7394575" y="523875"/>
          <p14:tracePt t="8879" x="7394575" y="547688"/>
          <p14:tracePt t="9126" x="7410450" y="547688"/>
          <p14:tracePt t="9182" x="7410450" y="563563"/>
          <p14:tracePt t="9652" x="7410450" y="579438"/>
          <p14:tracePt t="9660" x="7410450" y="596900"/>
          <p14:tracePt t="9670" x="7410450" y="612775"/>
          <p14:tracePt t="9678" x="7410450" y="628650"/>
          <p14:tracePt t="9696" x="7410450" y="644525"/>
          <p14:tracePt t="9702" x="7410450" y="660400"/>
          <p14:tracePt t="9719" x="7434263" y="676275"/>
          <p14:tracePt t="9729" x="7434263" y="693738"/>
          <p14:tracePt t="9736" x="7434263" y="709613"/>
          <p14:tracePt t="9753" x="7434263" y="725488"/>
          <p14:tracePt t="9761" x="7434263" y="741363"/>
          <p14:tracePt t="9779" x="7434263" y="757238"/>
          <p14:tracePt t="9785" x="7434263" y="773113"/>
          <p14:tracePt t="9804" x="7434263" y="788988"/>
          <p14:tracePt t="9860" x="7434263" y="806450"/>
          <p14:tracePt t="9915" x="7434263" y="822325"/>
          <p14:tracePt t="10099" x="7434263" y="838200"/>
          <p14:tracePt t="10274" x="7434263" y="854075"/>
          <p14:tracePt t="10633" x="7434263" y="838200"/>
          <p14:tracePt t="11024" x="7450138" y="838200"/>
          <p14:tracePt t="11399" x="7466013" y="838200"/>
          <p14:tracePt t="11415" x="7466013" y="854075"/>
          <p14:tracePt t="11439" x="7483475" y="854075"/>
          <p14:tracePt t="11454" x="7483475" y="869950"/>
          <p14:tracePt t="11494" x="7483475" y="885825"/>
          <p14:tracePt t="11502" x="7499350" y="885825"/>
          <p14:tracePt t="11518" x="7499350" y="911225"/>
          <p14:tracePt t="11526" x="7499350" y="927100"/>
          <p14:tracePt t="11550" x="7499350" y="942975"/>
          <p14:tracePt t="11566" x="7515225" y="958850"/>
          <p14:tracePt t="11590" x="7515225" y="974725"/>
          <p14:tracePt t="11620" x="7515225" y="990600"/>
          <p14:tracePt t="11628" x="7515225" y="1008063"/>
          <p14:tracePt t="11638" x="7515225" y="1023938"/>
          <p14:tracePt t="11654" x="7515225" y="1039813"/>
          <p14:tracePt t="11662" x="7515225" y="1055688"/>
          <p14:tracePt t="11678" x="7531100" y="1055688"/>
          <p14:tracePt t="11686" x="7531100" y="1071563"/>
          <p14:tracePt t="11710" x="7531100" y="1087438"/>
          <p14:tracePt t="11749" x="7531100" y="1103313"/>
          <p14:tracePt t="11774" x="7531100" y="1120775"/>
          <p14:tracePt t="11813" x="7531100" y="1136650"/>
          <p14:tracePt t="12124" x="7531100" y="1152525"/>
          <p14:tracePt t="12156" x="7531100" y="1168400"/>
          <p14:tracePt t="12164" x="7546975" y="1168400"/>
          <p14:tracePt t="12172" x="7546975" y="1184275"/>
          <p14:tracePt t="12180" x="7546975" y="1200150"/>
          <p14:tracePt t="12196" x="7546975" y="1217613"/>
          <p14:tracePt t="12204" x="7562850" y="1233488"/>
          <p14:tracePt t="12220" x="7562850" y="1249363"/>
          <p14:tracePt t="12228" x="7562850" y="1273175"/>
          <p14:tracePt t="12236" x="7562850" y="1289050"/>
          <p14:tracePt t="12244" x="7562850" y="1304925"/>
          <p14:tracePt t="12252" x="7562850" y="1322388"/>
          <p14:tracePt t="12260" x="7562850" y="1338263"/>
          <p14:tracePt t="12269" x="7562850" y="1354138"/>
          <p14:tracePt t="12278" x="7562850" y="1370013"/>
          <p14:tracePt t="12286" x="7562850" y="1401763"/>
          <p14:tracePt t="12294" x="7562850" y="1417638"/>
          <p14:tracePt t="12302" x="7562850" y="1435100"/>
          <p14:tracePt t="12310" x="7562850" y="1450975"/>
          <p14:tracePt t="12320" x="7562850" y="1466850"/>
          <p14:tracePt t="12328" x="7562850" y="1482725"/>
          <p14:tracePt t="12336" x="7562850" y="1498600"/>
          <p14:tracePt t="12344" x="7562850" y="1514475"/>
          <p14:tracePt t="12355" x="7562850" y="1531938"/>
          <p14:tracePt t="12361" x="7562850" y="1547813"/>
          <p14:tracePt t="12371" x="7562850" y="1563688"/>
          <p14:tracePt t="12388" x="7562850" y="1579563"/>
          <p14:tracePt t="12410" x="7562850" y="1595438"/>
          <p14:tracePt t="12421" x="7562850" y="1611313"/>
          <p14:tracePt t="12428" x="7580313" y="1611313"/>
          <p14:tracePt t="12451" x="7580313" y="1636713"/>
          <p14:tracePt t="12475" x="7580313" y="1652588"/>
          <p14:tracePt t="12563" x="7580313" y="1668463"/>
          <p14:tracePt t="13224" x="7580313" y="1652588"/>
          <p14:tracePt t="13304" x="7580313" y="1636713"/>
          <p14:tracePt t="13344" x="7580313" y="1611313"/>
          <p14:tracePt t="13384" x="7580313" y="1595438"/>
          <p14:tracePt t="13416" x="7580313" y="1579563"/>
          <p14:tracePt t="13440" x="7596188" y="1563688"/>
          <p14:tracePt t="13456" x="7596188" y="1547813"/>
          <p14:tracePt t="13464" x="7612063" y="1547813"/>
          <p14:tracePt t="13472" x="7627938" y="1514475"/>
          <p14:tracePt t="13486" x="7643813" y="1514475"/>
          <p14:tracePt t="13496" x="7659688" y="1482725"/>
          <p14:tracePt t="13502" x="7677150" y="1466850"/>
          <p14:tracePt t="13513" x="7708900" y="1450975"/>
          <p14:tracePt t="13519" x="7740650" y="1417638"/>
          <p14:tracePt t="13528" x="7773988" y="1385888"/>
          <p14:tracePt t="13536" x="7805738" y="1370013"/>
          <p14:tracePt t="13545" x="7845425" y="1322388"/>
          <p14:tracePt t="13553" x="7878763" y="1304925"/>
          <p14:tracePt t="13561" x="7910513" y="1273175"/>
          <p14:tracePt t="13569" x="7958138" y="1249363"/>
          <p14:tracePt t="13578" x="7991475" y="1217613"/>
          <p14:tracePt t="13586" x="8023225" y="1200150"/>
          <p14:tracePt t="13594" x="8070850" y="1168400"/>
          <p14:tracePt t="13604" x="8104188" y="1152525"/>
          <p14:tracePt t="13613" x="8151813" y="1120775"/>
          <p14:tracePt t="13619" x="8185150" y="1103313"/>
          <p14:tracePt t="13629" x="8240713" y="1087438"/>
          <p14:tracePt t="13636" x="8289925" y="1071563"/>
          <p14:tracePt t="13646" x="8321675" y="1055688"/>
          <p14:tracePt t="13652" x="8369300" y="1039813"/>
          <p14:tracePt t="13662" x="8402638" y="1023938"/>
          <p14:tracePt t="13669" x="8450263" y="1008063"/>
          <p14:tracePt t="13680" x="8466138" y="990600"/>
          <p14:tracePt t="13687" x="8531225" y="990600"/>
          <p14:tracePt t="13695" x="8562975" y="974725"/>
          <p14:tracePt t="13703" x="8588375" y="974725"/>
          <p14:tracePt t="13713" x="8604250" y="958850"/>
          <p14:tracePt t="13728" x="8620125" y="958850"/>
          <p14:tracePt t="13736" x="8651875" y="958850"/>
          <p14:tracePt t="13744" x="8667750" y="958850"/>
          <p14:tracePt t="13749" x="8683625" y="958850"/>
          <p14:tracePt t="13761" x="8701088" y="942975"/>
          <p14:tracePt t="13779" x="8716963" y="942975"/>
          <p14:tracePt t="13786" x="8732838" y="942975"/>
          <p14:tracePt t="13797" x="8748713" y="942975"/>
          <p14:tracePt t="13803" x="8764588" y="942975"/>
          <p14:tracePt t="13811" x="8780463" y="942975"/>
          <p14:tracePt t="13829" x="8797925" y="942975"/>
          <p14:tracePt t="13836" x="8813800" y="942975"/>
          <p14:tracePt t="13866" x="8829675" y="942975"/>
          <p14:tracePt t="13872" x="8845550" y="942975"/>
          <p14:tracePt t="13943" x="8861425" y="942975"/>
          <p14:tracePt t="14421" x="8861425" y="927100"/>
          <p14:tracePt t="14429" x="8845550" y="911225"/>
          <p14:tracePt t="14437" x="8845550" y="885825"/>
          <p14:tracePt t="14445" x="8829675" y="869950"/>
          <p14:tracePt t="14453" x="8813800" y="854075"/>
          <p14:tracePt t="14461" x="8813800" y="838200"/>
          <p14:tracePt t="14470" x="8797925" y="822325"/>
          <p14:tracePt t="14477" x="8797925" y="806450"/>
          <p14:tracePt t="14486" x="8780463" y="806450"/>
          <p14:tracePt t="14494" x="8780463" y="788988"/>
          <p14:tracePt t="14503" x="8764588" y="788988"/>
          <p14:tracePt t="14511" x="8748713" y="773113"/>
          <p14:tracePt t="14520" x="8748713" y="757238"/>
          <p14:tracePt t="14528" x="8732838" y="757238"/>
          <p14:tracePt t="14537" x="8732838" y="741363"/>
          <p14:tracePt t="14545" x="8716963" y="725488"/>
          <p14:tracePt t="14561" x="8716963" y="709613"/>
          <p14:tracePt t="14570" x="8701088" y="709613"/>
          <p14:tracePt t="14578" x="8701088" y="693738"/>
          <p14:tracePt t="14587" x="8683625" y="676275"/>
          <p14:tracePt t="14603" x="8683625" y="660400"/>
          <p14:tracePt t="14611" x="8667750" y="660400"/>
          <p14:tracePt t="14619" x="8667750" y="644525"/>
          <p14:tracePt t="14637" x="8667750" y="628650"/>
          <p14:tracePt t="14645" x="8651875" y="628650"/>
          <p14:tracePt t="14676" x="8651875" y="612775"/>
          <p14:tracePt t="14723" x="8636000" y="612775"/>
          <p14:tracePt t="14764" x="8636000" y="596900"/>
          <p14:tracePt t="14788" x="8620125" y="596900"/>
          <p14:tracePt t="14796" x="8620125" y="579438"/>
          <p14:tracePt t="14811" x="8620125" y="563563"/>
          <p14:tracePt t="14828" x="8620125" y="547688"/>
          <p14:tracePt t="14836" x="8604250" y="523875"/>
          <p14:tracePt t="14844" x="8604250" y="508000"/>
          <p14:tracePt t="14853" x="8604250" y="492125"/>
          <p14:tracePt t="14861" x="8604250" y="476250"/>
          <p14:tracePt t="14879" x="8604250" y="442913"/>
          <p14:tracePt t="14895" x="8604250" y="427038"/>
          <p14:tracePt t="14911" x="8604250" y="411163"/>
          <p14:tracePt t="14919" x="8604250" y="395288"/>
          <p14:tracePt t="14939" x="8604250" y="379413"/>
          <p14:tracePt t="14955" x="8604250" y="361950"/>
          <p14:tracePt t="14987" x="8604250" y="346075"/>
          <p14:tracePt t="14995" x="8620125" y="346075"/>
          <p14:tracePt t="15051" x="8636000" y="346075"/>
          <p14:tracePt t="15090" x="8651875" y="346075"/>
          <p14:tracePt t="15122" x="8667750" y="346075"/>
          <p14:tracePt t="15130" x="8667750" y="361950"/>
          <p14:tracePt t="15154" x="8683625" y="361950"/>
          <p14:tracePt t="15162" x="8701088" y="379413"/>
          <p14:tracePt t="15178" x="8716963" y="395288"/>
          <p14:tracePt t="15186" x="8732838" y="411163"/>
          <p14:tracePt t="15195" x="8764588" y="442913"/>
          <p14:tracePt t="15203" x="8780463" y="458788"/>
          <p14:tracePt t="15210" x="8813800" y="492125"/>
          <p14:tracePt t="15221" x="8829675" y="523875"/>
          <p14:tracePt t="15227" x="8877300" y="579438"/>
          <p14:tracePt t="15237" x="8894763" y="612775"/>
          <p14:tracePt t="15245" x="8926513" y="644525"/>
          <p14:tracePt t="15254" x="8982075" y="676275"/>
          <p14:tracePt t="15261" x="9015413" y="709613"/>
          <p14:tracePt t="15270" x="9031288" y="741363"/>
          <p14:tracePt t="15279" x="9063038" y="773113"/>
          <p14:tracePt t="15286" x="9078913" y="806450"/>
          <p14:tracePt t="15294" x="9112250" y="838200"/>
          <p14:tracePt t="15303" x="9144000" y="869950"/>
          <p14:tracePt t="15311" x="9159875" y="911225"/>
          <p14:tracePt t="15321" x="9191625" y="942975"/>
          <p14:tracePt t="15328" x="9224963" y="974725"/>
          <p14:tracePt t="15336" x="9240838" y="1008063"/>
          <p14:tracePt t="15344" x="9272588" y="1039813"/>
          <p14:tracePt t="15353" x="9288463" y="1071563"/>
          <p14:tracePt t="15362" x="9345613" y="1152525"/>
          <p14:tracePt t="15370" x="9361488" y="1184275"/>
          <p14:tracePt t="15378" x="9377363" y="1200150"/>
          <p14:tracePt t="15386" x="9410700" y="1289050"/>
          <p14:tracePt t="15395" x="9426575" y="1322388"/>
          <p14:tracePt t="15403" x="9442450" y="1370013"/>
          <p14:tracePt t="15411" x="9458325" y="1417638"/>
          <p14:tracePt t="15420" x="9474200" y="1466850"/>
          <p14:tracePt t="15428" x="9474200" y="1514475"/>
          <p14:tracePt t="15436" x="9490075" y="1547813"/>
          <p14:tracePt t="15444" x="9507538" y="1579563"/>
          <p14:tracePt t="15453" x="9507538" y="1611313"/>
          <p14:tracePt t="15461" x="9507538" y="1652588"/>
          <p14:tracePt t="15471" x="9523413" y="1684338"/>
          <p14:tracePt t="15477" x="9523413" y="1700213"/>
          <p14:tracePt t="15486" x="9523413" y="1731963"/>
          <p14:tracePt t="15495" x="9523413" y="1749425"/>
          <p14:tracePt t="15503" x="9523413" y="1765300"/>
          <p14:tracePt t="15513" x="9523413" y="1797050"/>
          <p14:tracePt t="15519" x="9507538" y="1828800"/>
          <p14:tracePt t="15528" x="9490075" y="1862138"/>
          <p14:tracePt t="15537" x="9490075" y="1878013"/>
          <p14:tracePt t="15544" x="9474200" y="1893888"/>
          <p14:tracePt t="15553" x="9458325" y="1909763"/>
          <p14:tracePt t="15562" x="9442450" y="1925638"/>
          <p14:tracePt t="15570" x="9426575" y="1941513"/>
          <p14:tracePt t="15578" x="9426575" y="1974850"/>
          <p14:tracePt t="15586" x="9393238" y="1998663"/>
          <p14:tracePt t="15603" x="9377363" y="2014538"/>
          <p14:tracePt t="15613" x="9361488" y="2030413"/>
          <p14:tracePt t="15619" x="9345613" y="2046288"/>
          <p14:tracePt t="15636" x="9321800" y="2063750"/>
          <p14:tracePt t="15645" x="9305925" y="2063750"/>
          <p14:tracePt t="15662" x="9288463" y="2079625"/>
          <p14:tracePt t="15670" x="9272588" y="2079625"/>
          <p14:tracePt t="15686" x="9256713" y="2079625"/>
          <p14:tracePt t="15696" x="9240838" y="2079625"/>
          <p14:tracePt t="15704" x="9209088" y="2095500"/>
          <p14:tracePt t="15728" x="9191625" y="2095500"/>
          <p14:tracePt t="15738" x="9128125" y="2095500"/>
          <p14:tracePt t="15744" x="9112250" y="2095500"/>
          <p14:tracePt t="15748" x="9096375" y="2095500"/>
          <p14:tracePt t="15757" x="9063038" y="2095500"/>
          <p14:tracePt t="15770" x="9047163" y="2095500"/>
          <p14:tracePt t="15777" x="9031288" y="2079625"/>
          <p14:tracePt t="15786" x="9015413" y="2079625"/>
          <p14:tracePt t="15798" x="9015413" y="2063750"/>
          <p14:tracePt t="15806" x="8999538" y="2046288"/>
          <p14:tracePt t="15811" x="8999538" y="2030413"/>
          <p14:tracePt t="15823" x="8982075" y="1998663"/>
          <p14:tracePt t="15831" x="8982075" y="1974850"/>
          <p14:tracePt t="15835" x="8982075" y="1909763"/>
          <p14:tracePt t="15847" x="8982075" y="1893888"/>
          <p14:tracePt t="15855" x="8982075" y="1828800"/>
          <p14:tracePt t="15862" x="8982075" y="1765300"/>
          <p14:tracePt t="15869" x="8982075" y="1716088"/>
          <p14:tracePt t="15879" x="8982075" y="1652588"/>
          <p14:tracePt t="15887" x="8982075" y="1563688"/>
          <p14:tracePt t="15895" x="8982075" y="1482725"/>
          <p14:tracePt t="15904" x="9015413" y="1385888"/>
          <p14:tracePt t="15910" x="9063038" y="1304925"/>
          <p14:tracePt t="15920" x="9096375" y="1217613"/>
          <p14:tracePt t="15927" x="9144000" y="1136650"/>
          <p14:tracePt t="15936" x="9191625" y="1071563"/>
          <p14:tracePt t="15944" x="9240838" y="1023938"/>
          <p14:tracePt t="15954" x="9288463" y="974725"/>
          <p14:tracePt t="15961" x="9321800" y="958850"/>
          <p14:tracePt t="15969" x="9377363" y="942975"/>
          <p14:tracePt t="15978" x="9442450" y="911225"/>
          <p14:tracePt t="15987" x="9490075" y="911225"/>
          <p14:tracePt t="15995" x="9523413" y="885825"/>
          <p14:tracePt t="16005" x="9586913" y="885825"/>
          <p14:tracePt t="16012" x="9620250" y="885825"/>
          <p14:tracePt t="16020" x="9652000" y="885825"/>
          <p14:tracePt t="16027" x="9699625" y="885825"/>
          <p14:tracePt t="16036" x="9740900" y="911225"/>
          <p14:tracePt t="16045" x="9772650" y="942975"/>
          <p14:tracePt t="16053" x="9805988" y="958850"/>
          <p14:tracePt t="16063" x="9837738" y="990600"/>
          <p14:tracePt t="16070" x="9901238" y="1071563"/>
          <p14:tracePt t="16078" x="9934575" y="1120775"/>
          <p14:tracePt t="16095" x="9950450" y="1152525"/>
          <p14:tracePt t="16104" x="9998075" y="1233488"/>
          <p14:tracePt t="16112" x="10015538" y="1273175"/>
          <p14:tracePt t="16121" x="10031413" y="1322388"/>
          <p14:tracePt t="16128" x="10047288" y="1354138"/>
          <p14:tracePt t="16136" x="10063163" y="1417638"/>
          <p14:tracePt t="16146" x="10102850" y="1482725"/>
          <p14:tracePt t="16153" x="10102850" y="1498600"/>
          <p14:tracePt t="16161" x="10102850" y="1547813"/>
          <p14:tracePt t="16170" x="10120313" y="1579563"/>
          <p14:tracePt t="16178" x="10120313" y="1636713"/>
          <p14:tracePt t="16188" x="10120313" y="1652588"/>
          <p14:tracePt t="16195" x="10120313" y="1700213"/>
          <p14:tracePt t="16203" x="10120313" y="1731963"/>
          <p14:tracePt t="16211" x="10120313" y="1749425"/>
          <p14:tracePt t="16222" x="10120313" y="1781175"/>
          <p14:tracePt t="16230" x="10120313" y="1797050"/>
          <p14:tracePt t="16236" x="10120313" y="1828800"/>
          <p14:tracePt t="16245" x="10120313" y="1844675"/>
          <p14:tracePt t="16255" x="10120313" y="1862138"/>
          <p14:tracePt t="16263" x="10102850" y="1909763"/>
          <p14:tracePt t="16269" x="10079038" y="1925638"/>
          <p14:tracePt t="16279" x="10063163" y="1941513"/>
          <p14:tracePt t="16286" x="10047288" y="1958975"/>
          <p14:tracePt t="16296" x="10031413" y="1998663"/>
          <p14:tracePt t="16303" x="10015538" y="1998663"/>
          <p14:tracePt t="16311" x="9982200" y="2030413"/>
          <p14:tracePt t="16320" x="9966325" y="2030413"/>
          <p14:tracePt t="16328" x="9950450" y="2046288"/>
          <p14:tracePt t="16338" x="9934575" y="2046288"/>
          <p14:tracePt t="16345" x="9918700" y="2046288"/>
          <p14:tracePt t="16353" x="9901238" y="2063750"/>
          <p14:tracePt t="16363" x="9885363" y="2063750"/>
          <p14:tracePt t="16370" x="9869488" y="2063750"/>
          <p14:tracePt t="16386" x="9837738" y="2063750"/>
          <p14:tracePt t="16403" x="9821863" y="2063750"/>
          <p14:tracePt t="16411" x="9805988" y="2063750"/>
          <p14:tracePt t="16430" x="9788525" y="2063750"/>
          <p14:tracePt t="16438" x="9756775" y="2046288"/>
          <p14:tracePt t="16464" x="9699625" y="2014538"/>
          <p14:tracePt t="16471" x="9683750" y="1974850"/>
          <p14:tracePt t="16479" x="9667875" y="1958975"/>
          <p14:tracePt t="16494" x="9652000" y="1941513"/>
          <p14:tracePt t="16503" x="9636125" y="1909763"/>
          <p14:tracePt t="16513" x="9620250" y="1878013"/>
          <p14:tracePt t="16519" x="9586913" y="1828800"/>
          <p14:tracePt t="16528" x="9586913" y="1797050"/>
          <p14:tracePt t="16538" x="9571038" y="1765300"/>
          <p14:tracePt t="16545" x="9555163" y="1731963"/>
          <p14:tracePt t="16553" x="9555163" y="1668463"/>
          <p14:tracePt t="16563" x="9555163" y="1636713"/>
          <p14:tracePt t="16571" x="9555163" y="1579563"/>
          <p14:tracePt t="16579" x="9555163" y="1547813"/>
          <p14:tracePt t="16587" x="9555163" y="1514475"/>
          <p14:tracePt t="16596" x="9555163" y="1435100"/>
          <p14:tracePt t="16611" x="9555163" y="1417638"/>
          <p14:tracePt t="16620" x="9571038" y="1338263"/>
          <p14:tracePt t="16629" x="9586913" y="1289050"/>
          <p14:tracePt t="16637" x="9652000" y="1217613"/>
          <p14:tracePt t="16645" x="9683750" y="1184275"/>
          <p14:tracePt t="16654" x="9725025" y="1168400"/>
          <p14:tracePt t="16661" x="9772650" y="1136650"/>
          <p14:tracePt t="16670" x="9805988" y="1120775"/>
          <p14:tracePt t="16679" x="9837738" y="1103313"/>
          <p14:tracePt t="16688" x="9869488" y="1103313"/>
          <p14:tracePt t="16695" x="9918700" y="1103313"/>
          <p14:tracePt t="16703" x="9950450" y="1103313"/>
          <p14:tracePt t="16713" x="9982200" y="1103313"/>
          <p14:tracePt t="16720" x="10015538" y="1103313"/>
          <p14:tracePt t="16728" x="10063163" y="1103313"/>
          <p14:tracePt t="16736" x="10102850" y="1103313"/>
          <p14:tracePt t="16745" x="10136188" y="1103313"/>
          <p14:tracePt t="16755" x="10167938" y="1120775"/>
          <p14:tracePt t="16760" x="10199688" y="1152525"/>
          <p14:tracePt t="16771" x="10217150" y="1152525"/>
          <p14:tracePt t="16778" x="10233025" y="1184275"/>
          <p14:tracePt t="16786" x="10248900" y="1200150"/>
          <p14:tracePt t="16797" x="10264775" y="1217613"/>
          <p14:tracePt t="16805" x="10280650" y="1249363"/>
          <p14:tracePt t="16812" x="10296525" y="1273175"/>
          <p14:tracePt t="16830" x="10296525" y="1289050"/>
          <p14:tracePt t="16839" x="10313988" y="1338263"/>
          <p14:tracePt t="16846" x="10313988" y="1354138"/>
          <p14:tracePt t="16854" x="10313988" y="1370013"/>
          <p14:tracePt t="16862" x="10329863" y="1401763"/>
          <p14:tracePt t="16870" x="10329863" y="1417638"/>
          <p14:tracePt t="16879" x="10329863" y="1435100"/>
          <p14:tracePt t="16888" x="10329863" y="1466850"/>
          <p14:tracePt t="16895" x="10329863" y="1498600"/>
          <p14:tracePt t="16902" x="10329863" y="1514475"/>
          <p14:tracePt t="16913" x="10329863" y="1547813"/>
          <p14:tracePt t="16920" x="10329863" y="1563688"/>
          <p14:tracePt t="16929" x="10329863" y="1579563"/>
          <p14:tracePt t="16936" x="10329863" y="1611313"/>
          <p14:tracePt t="16945" x="10313988" y="1611313"/>
          <p14:tracePt t="16953" x="10313988" y="1652588"/>
          <p14:tracePt t="16972" x="10296525" y="1668463"/>
          <p14:tracePt t="16981" x="10280650" y="1684338"/>
          <p14:tracePt t="16987" x="10264775" y="1700213"/>
          <p14:tracePt t="16998" x="10264775" y="1716088"/>
          <p14:tracePt t="17007" x="10248900" y="1716088"/>
          <p14:tracePt t="17012" x="10248900" y="1731963"/>
          <p14:tracePt t="17020" x="10233025" y="1731963"/>
          <p14:tracePt t="17037" x="10233025" y="1749425"/>
          <p14:tracePt t="17045" x="10217150" y="1749425"/>
          <p14:tracePt t="17085" x="10199688" y="1749425"/>
          <p14:tracePt t="17235" x="10199688" y="1731963"/>
          <p14:tracePt t="17243" x="10217150" y="1731963"/>
          <p14:tracePt t="17251" x="10217150" y="1716088"/>
          <p14:tracePt t="17259" x="10233025" y="1700213"/>
          <p14:tracePt t="17267" x="10264775" y="1668463"/>
          <p14:tracePt t="17275" x="10264775" y="1636713"/>
          <p14:tracePt t="17283" x="10296525" y="1611313"/>
          <p14:tracePt t="17291" x="10329863" y="1579563"/>
          <p14:tracePt t="17299" x="10345738" y="1547813"/>
          <p14:tracePt t="17307" x="10377488" y="1514475"/>
          <p14:tracePt t="17315" x="10409238" y="1482725"/>
          <p14:tracePt t="17323" x="10426700" y="1450975"/>
          <p14:tracePt t="17331" x="10458450" y="1435100"/>
          <p14:tracePt t="17344" x="10498138" y="1417638"/>
          <p14:tracePt t="17353" x="10531475" y="1401763"/>
          <p14:tracePt t="17362" x="10563225" y="1385888"/>
          <p14:tracePt t="17370" x="10579100" y="1370013"/>
          <p14:tracePt t="17379" x="10610850" y="1370013"/>
          <p14:tracePt t="17386" x="10628313" y="1370013"/>
          <p14:tracePt t="17395" x="10644188" y="1370013"/>
          <p14:tracePt t="17403" x="10675938" y="1370013"/>
          <p14:tracePt t="17412" x="10691813" y="1370013"/>
          <p14:tracePt t="17420" x="10725150" y="1370013"/>
          <p14:tracePt t="17428" x="10741025" y="1385888"/>
          <p14:tracePt t="17436" x="10772775" y="1401763"/>
          <p14:tracePt t="17445" x="10804525" y="1435100"/>
          <p14:tracePt t="17452" x="10821988" y="1466850"/>
          <p14:tracePt t="17461" x="10853738" y="1482725"/>
          <p14:tracePt t="17469" x="10877550" y="1531938"/>
          <p14:tracePt t="17478" x="10909300" y="1563688"/>
          <p14:tracePt t="17488" x="10926763" y="1595438"/>
          <p14:tracePt t="17495" x="10942638" y="1636713"/>
          <p14:tracePt t="17503" x="10942638" y="1668463"/>
          <p14:tracePt t="17511" x="10958513" y="1700213"/>
          <p14:tracePt t="17519" x="10974388" y="1731963"/>
          <p14:tracePt t="17529" x="10974388" y="1765300"/>
          <p14:tracePt t="17536" x="10990263" y="1828800"/>
          <p14:tracePt t="17552" x="10990263" y="1862138"/>
          <p14:tracePt t="17570" x="10990263" y="1878013"/>
          <p14:tracePt t="17579" x="10990263" y="1974850"/>
          <p14:tracePt t="17586" x="10990263" y="2014538"/>
          <p14:tracePt t="17595" x="10990263" y="2046288"/>
          <p14:tracePt t="17604" x="10990263" y="2079625"/>
          <p14:tracePt t="17611" x="10990263" y="2111375"/>
          <p14:tracePt t="17621" x="10990263" y="2143125"/>
          <p14:tracePt t="17628" x="10990263" y="2176463"/>
          <p14:tracePt t="17636" x="10990263" y="2208213"/>
          <p14:tracePt t="17645" x="10990263" y="2239963"/>
          <p14:tracePt t="17653" x="10990263" y="2255838"/>
          <p14:tracePt t="17661" x="10990263" y="2273300"/>
          <p14:tracePt t="17679" x="10990263" y="2305050"/>
          <p14:tracePt t="17686" x="10990263" y="2320925"/>
          <p14:tracePt t="17715" x="10990263" y="2336800"/>
          <p14:tracePt t="18336" x="11022013" y="2336800"/>
          <p14:tracePt t="18344" x="11022013" y="2320925"/>
          <p14:tracePt t="18352" x="11039475" y="2320925"/>
          <p14:tracePt t="18361" x="11055350" y="2305050"/>
          <p14:tracePt t="18370" x="11071225" y="2305050"/>
          <p14:tracePt t="18377" x="11087100" y="2289175"/>
          <p14:tracePt t="18388" x="11102975" y="2289175"/>
          <p14:tracePt t="18394" x="11118850" y="2289175"/>
          <p14:tracePt t="18403" x="11136313" y="2273300"/>
          <p14:tracePt t="18412" x="11152188" y="2273300"/>
          <p14:tracePt t="18420" x="11168063" y="2273300"/>
          <p14:tracePt t="18428" x="11183938" y="2255838"/>
          <p14:tracePt t="18444" x="11215688" y="2255838"/>
          <p14:tracePt t="18454" x="11215688" y="2239963"/>
          <p14:tracePt t="18460" x="11233150" y="2239963"/>
          <p14:tracePt t="18471" x="11256963" y="2239963"/>
          <p14:tracePt t="18478" x="11272838" y="2239963"/>
          <p14:tracePt t="18495" x="11288713" y="2239963"/>
          <p14:tracePt t="18511" x="11304588" y="2239963"/>
          <p14:tracePt t="18529" x="11320463" y="2239963"/>
          <p14:tracePt t="18537" x="11320463" y="2224088"/>
          <p14:tracePt t="18545" x="11337925" y="2224088"/>
          <p14:tracePt t="18575" x="11353800" y="22240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72F7-243A-0444-9777-88CD6BB0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Checking for null or missing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C58B71-7DB1-42B5-8240-50AC224C2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545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1669CE93-A8D8-03E4-6091-5FFC081C0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37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652"/>
    </mc:Choice>
    <mc:Fallback>
      <p:transition spd="slow" advTm="20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1" x="11385550" y="2224088"/>
          <p14:tracePt t="1538" x="11450638" y="2224088"/>
          <p14:tracePt t="1544" x="11530013" y="2224088"/>
          <p14:tracePt t="1553" x="11610975" y="2224088"/>
          <p14:tracePt t="1560" x="11715750" y="2224088"/>
          <p14:tracePt t="1570" x="11828463" y="2224088"/>
          <p14:tracePt t="1578" x="11925300" y="2224088"/>
          <p14:tracePt t="1585" x="11958638" y="2224088"/>
          <p14:tracePt t="1594" x="12063413" y="2224088"/>
          <p14:tracePt t="1602" x="12144375" y="2224088"/>
          <p14:tracePt t="1930" x="12079288" y="2787650"/>
          <p14:tracePt t="1938" x="11990388" y="2820988"/>
          <p14:tracePt t="1953" x="11861800" y="2820988"/>
          <p14:tracePt t="1962" x="11749088" y="2836863"/>
          <p14:tracePt t="1970" x="11563350" y="2852738"/>
          <p14:tracePt t="1978" x="11288713" y="2868613"/>
          <p14:tracePt t="1987" x="11055350" y="2868613"/>
          <p14:tracePt t="1995" x="10772775" y="2868613"/>
          <p14:tracePt t="2004" x="10458450" y="2868613"/>
          <p14:tracePt t="2011" x="10102850" y="2868613"/>
          <p14:tracePt t="2020" x="9756775" y="2852738"/>
          <p14:tracePt t="2028" x="9393238" y="2820988"/>
          <p14:tracePt t="2037" x="9015413" y="2771775"/>
          <p14:tracePt t="2044" x="8547100" y="2740025"/>
          <p14:tracePt t="2053" x="8289925" y="2724150"/>
          <p14:tracePt t="2062" x="8039100" y="2700338"/>
          <p14:tracePt t="2080" x="7805738" y="2700338"/>
          <p14:tracePt t="2085" x="7450138" y="2700338"/>
          <p14:tracePt t="2095" x="7378700" y="2700338"/>
          <p14:tracePt t="2104" x="7265988" y="2700338"/>
          <p14:tracePt t="2112" x="7185025" y="2700338"/>
          <p14:tracePt t="2119" x="7135813" y="2700338"/>
          <p14:tracePt t="2127" x="7088188" y="2700338"/>
          <p14:tracePt t="2138" x="7054850" y="2700338"/>
          <p14:tracePt t="2453" x="6983413" y="2700338"/>
          <p14:tracePt t="2461" x="6918325" y="2700338"/>
          <p14:tracePt t="2470" x="6853238" y="2700338"/>
          <p14:tracePt t="2478" x="6773863" y="2682875"/>
          <p14:tracePt t="2486" x="6692900" y="2682875"/>
          <p14:tracePt t="2494" x="6588125" y="2667000"/>
          <p14:tracePt t="2503" x="6507163" y="2651125"/>
          <p14:tracePt t="2511" x="6410325" y="2651125"/>
          <p14:tracePt t="2519" x="6329363" y="2651125"/>
          <p14:tracePt t="2528" x="6240463" y="2635250"/>
          <p14:tracePt t="2536" x="6127750" y="2635250"/>
          <p14:tracePt t="2545" x="6096000" y="2635250"/>
          <p14:tracePt t="2552" x="6015038" y="2619375"/>
          <p14:tracePt t="2561" x="5951538" y="2619375"/>
          <p14:tracePt t="2570" x="5894388" y="2619375"/>
          <p14:tracePt t="2577" x="5846763" y="2619375"/>
          <p14:tracePt t="2587" x="5781675" y="2619375"/>
          <p14:tracePt t="2593" x="5732463" y="2619375"/>
          <p14:tracePt t="2604" x="5700713" y="2603500"/>
          <p14:tracePt t="2611" x="5653088" y="2603500"/>
          <p14:tracePt t="2620" x="5619750" y="2603500"/>
          <p14:tracePt t="2627" x="5572125" y="2587625"/>
          <p14:tracePt t="2636" x="5556250" y="2587625"/>
          <p14:tracePt t="2644" x="5514975" y="2587625"/>
          <p14:tracePt t="2653" x="5483225" y="2587625"/>
          <p14:tracePt t="2661" x="5451475" y="2570163"/>
          <p14:tracePt t="2669" x="5434013" y="2554288"/>
          <p14:tracePt t="2686" x="5418138" y="2554288"/>
          <p14:tracePt t="2694" x="5418138" y="2538413"/>
          <p14:tracePt t="2695" x="5402263" y="2538413"/>
          <p14:tracePt t="2724" x="5402263" y="2522538"/>
          <p14:tracePt t="2739" x="5402263" y="2506663"/>
          <p14:tracePt t="2761" x="5402263" y="2490788"/>
          <p14:tracePt t="2778" x="5402263" y="2473325"/>
          <p14:tracePt t="2786" x="5418138" y="2457450"/>
          <p14:tracePt t="2795" x="5418138" y="2441575"/>
          <p14:tracePt t="2803" x="5451475" y="2409825"/>
          <p14:tracePt t="2811" x="5467350" y="2393950"/>
          <p14:tracePt t="2819" x="5483225" y="2378075"/>
          <p14:tracePt t="2827" x="5514975" y="2336800"/>
          <p14:tracePt t="2835" x="5556250" y="2305050"/>
          <p14:tracePt t="2845" x="5588000" y="2289175"/>
          <p14:tracePt t="2852" x="5619750" y="2255838"/>
          <p14:tracePt t="2862" x="5653088" y="2224088"/>
          <p14:tracePt t="2869" x="5732463" y="2176463"/>
          <p14:tracePt t="2877" x="5765800" y="2143125"/>
          <p14:tracePt t="2886" x="5829300" y="2127250"/>
          <p14:tracePt t="2894" x="5894388" y="2079625"/>
          <p14:tracePt t="2904" x="5967413" y="2046288"/>
          <p14:tracePt t="2911" x="6030913" y="1998663"/>
          <p14:tracePt t="2920" x="6096000" y="1958975"/>
          <p14:tracePt t="2927" x="6161088" y="1909763"/>
          <p14:tracePt t="2938" x="6192838" y="1893888"/>
          <p14:tracePt t="2944" x="6240463" y="1862138"/>
          <p14:tracePt t="2954" x="6313488" y="1812925"/>
          <p14:tracePt t="2961" x="6378575" y="1765300"/>
          <p14:tracePt t="2982" x="6410325" y="1749425"/>
          <p14:tracePt t="2990" x="6459538" y="1716088"/>
          <p14:tracePt t="3003" x="6475413" y="1716088"/>
          <p14:tracePt t="3011" x="6507163" y="1700213"/>
          <p14:tracePt t="3021" x="6523038" y="1700213"/>
          <p14:tracePt t="3027" x="6538913" y="1700213"/>
          <p14:tracePt t="3036" x="6556375" y="1700213"/>
          <p14:tracePt t="3053" x="6572250" y="1700213"/>
          <p14:tracePt t="3064" x="6588125" y="1700213"/>
          <p14:tracePt t="3073" x="6604000" y="1700213"/>
          <p14:tracePt t="3089" x="6619875" y="1700213"/>
          <p14:tracePt t="3106" x="6635750" y="1700213"/>
          <p14:tracePt t="3290" x="6635750" y="1684338"/>
          <p14:tracePt t="3314" x="6635750" y="1668463"/>
          <p14:tracePt t="3330" x="6619875" y="1652588"/>
          <p14:tracePt t="3338" x="6619875" y="1636713"/>
          <p14:tracePt t="3354" x="6619875" y="1611313"/>
          <p14:tracePt t="3362" x="6619875" y="1579563"/>
          <p14:tracePt t="3370" x="6619875" y="1563688"/>
          <p14:tracePt t="3378" x="6619875" y="1547813"/>
          <p14:tracePt t="3386" x="6619875" y="1514475"/>
          <p14:tracePt t="3395" x="6619875" y="1498600"/>
          <p14:tracePt t="3403" x="6619875" y="1482725"/>
          <p14:tracePt t="3411" x="6619875" y="1466850"/>
          <p14:tracePt t="3418" x="6619875" y="1450975"/>
          <p14:tracePt t="3428" x="6619875" y="1435100"/>
          <p14:tracePt t="3444" x="6619875" y="1417638"/>
          <p14:tracePt t="3452" x="6635750" y="1417638"/>
          <p14:tracePt t="3461" x="6635750" y="1401763"/>
          <p14:tracePt t="3481" x="6635750" y="1385888"/>
          <p14:tracePt t="3497" x="6651625" y="1385888"/>
          <p14:tracePt t="3545" x="6677025" y="1370013"/>
          <p14:tracePt t="3601" x="6692900" y="1370013"/>
          <p14:tracePt t="3633" x="6708775" y="1370013"/>
          <p14:tracePt t="3641" x="6708775" y="1354138"/>
          <p14:tracePt t="3768" x="6724650" y="1354138"/>
          <p14:tracePt t="3816" x="6740525" y="1354138"/>
          <p14:tracePt t="3832" x="6740525" y="1338263"/>
          <p14:tracePt t="3848" x="6757988" y="1338263"/>
          <p14:tracePt t="3864" x="6773863" y="1338263"/>
          <p14:tracePt t="3880" x="6789738" y="1338263"/>
          <p14:tracePt t="3912" x="6805613" y="1338263"/>
          <p14:tracePt t="4047" x="6789738" y="1338263"/>
          <p14:tracePt t="4063" x="6773863" y="1338263"/>
          <p14:tracePt t="4071" x="6757988" y="1338263"/>
          <p14:tracePt t="4080" x="6740525" y="1338263"/>
          <p14:tracePt t="4087" x="6708775" y="1338263"/>
          <p14:tracePt t="4095" x="6677025" y="1338263"/>
          <p14:tracePt t="4103" x="6619875" y="1338263"/>
          <p14:tracePt t="4111" x="6588125" y="1338263"/>
          <p14:tracePt t="4119" x="6556375" y="1338263"/>
          <p14:tracePt t="4128" x="6523038" y="1338263"/>
          <p14:tracePt t="4136" x="6475413" y="1338263"/>
          <p14:tracePt t="4144" x="6442075" y="1338263"/>
          <p14:tracePt t="4152" x="6394450" y="1338263"/>
          <p14:tracePt t="4160" x="6378575" y="1338263"/>
          <p14:tracePt t="4170" x="6329363" y="1338263"/>
          <p14:tracePt t="4178" x="6297613" y="1338263"/>
          <p14:tracePt t="4186" x="6273800" y="1338263"/>
          <p14:tracePt t="4194" x="6240463" y="1338263"/>
          <p14:tracePt t="4202" x="6208713" y="1338263"/>
          <p14:tracePt t="4212" x="6176963" y="1338263"/>
          <p14:tracePt t="4219" x="6161088" y="1338263"/>
          <p14:tracePt t="4228" x="6127750" y="1338263"/>
          <p14:tracePt t="4236" x="6096000" y="1338263"/>
          <p14:tracePt t="4245" x="6080125" y="1338263"/>
          <p14:tracePt t="4253" x="6048375" y="1338263"/>
          <p14:tracePt t="4262" x="6030913" y="1354138"/>
          <p14:tracePt t="4269" x="6015038" y="1354138"/>
          <p14:tracePt t="4278" x="5999163" y="1354138"/>
          <p14:tracePt t="4285" x="5983288" y="1354138"/>
          <p14:tracePt t="4295" x="5967413" y="1354138"/>
          <p14:tracePt t="4303" x="5951538" y="1354138"/>
          <p14:tracePt t="4311" x="5934075" y="1354138"/>
          <p14:tracePt t="4320" x="5918200" y="1354138"/>
          <p14:tracePt t="4331" x="5894388" y="1370013"/>
          <p14:tracePt t="4338" x="5878513" y="1370013"/>
          <p14:tracePt t="4355" x="5862638" y="1370013"/>
          <p14:tracePt t="4362" x="5846763" y="1370013"/>
          <p14:tracePt t="4378" x="5829300" y="1370013"/>
          <p14:tracePt t="4386" x="5813425" y="1385888"/>
          <p14:tracePt t="4402" x="5797550" y="1385888"/>
          <p14:tracePt t="4430" x="5781675" y="1385888"/>
          <p14:tracePt t="4437" x="5765800" y="1385888"/>
          <p14:tracePt t="4453" x="5749925" y="1401763"/>
          <p14:tracePt t="4461" x="5732463" y="1401763"/>
          <p14:tracePt t="4478" x="5716588" y="1401763"/>
          <p14:tracePt t="4486" x="5700713" y="1401763"/>
          <p14:tracePt t="4494" x="5684838" y="1401763"/>
          <p14:tracePt t="4504" x="5668963" y="1401763"/>
          <p14:tracePt t="4511" x="5653088" y="1401763"/>
          <p14:tracePt t="4519" x="5635625" y="1401763"/>
          <p14:tracePt t="4528" x="5619750" y="1401763"/>
          <p14:tracePt t="4536" x="5588000" y="1401763"/>
          <p14:tracePt t="4554" x="5572125" y="1401763"/>
          <p14:tracePt t="4561" x="5556250" y="1401763"/>
          <p14:tracePt t="4570" x="5514975" y="1401763"/>
          <p14:tracePt t="4577" x="5499100" y="1401763"/>
          <p14:tracePt t="4586" x="5483225" y="1401763"/>
          <p14:tracePt t="4594" x="5451475" y="1401763"/>
          <p14:tracePt t="4603" x="5434013" y="1401763"/>
          <p14:tracePt t="4611" x="5402263" y="1401763"/>
          <p14:tracePt t="4619" x="5386388" y="1401763"/>
          <p14:tracePt t="4628" x="5370513" y="1401763"/>
          <p14:tracePt t="4636" x="5338763" y="1385888"/>
          <p14:tracePt t="4644" x="5321300" y="1385888"/>
          <p14:tracePt t="4655" x="5305425" y="1385888"/>
          <p14:tracePt t="4662" x="5289550" y="1385888"/>
          <p14:tracePt t="4670" x="5273675" y="1385888"/>
          <p14:tracePt t="4686" x="5273675" y="1370013"/>
          <p14:tracePt t="4695" x="5257800" y="1370013"/>
          <p14:tracePt t="4712" x="5241925" y="1370013"/>
          <p14:tracePt t="4742" x="5224463" y="1370013"/>
          <p14:tracePt t="4765" x="5224463" y="1354138"/>
          <p14:tracePt t="4792" x="5208588" y="1354138"/>
          <p14:tracePt t="4813" x="5192713" y="1338263"/>
          <p14:tracePt t="4852" x="5176838" y="1338263"/>
          <p14:tracePt t="4860" x="5176838" y="1322388"/>
          <p14:tracePt t="4884" x="5160963" y="1322388"/>
          <p14:tracePt t="4901" x="5137150" y="1304925"/>
          <p14:tracePt t="4932" x="5119688" y="1304925"/>
          <p14:tracePt t="4940" x="5119688" y="1289050"/>
          <p14:tracePt t="6009" x="5103813" y="1289050"/>
          <p14:tracePt t="6017" x="5087938" y="1289050"/>
          <p14:tracePt t="6025" x="5072063" y="1289050"/>
          <p14:tracePt t="6033" x="5056188" y="1289050"/>
          <p14:tracePt t="6041" x="5040313" y="1289050"/>
          <p14:tracePt t="6049" x="5040313" y="1304925"/>
          <p14:tracePt t="6065" x="5022850" y="1304925"/>
          <p14:tracePt t="6081" x="5006975" y="1304925"/>
          <p14:tracePt t="6096" x="4991100" y="1304925"/>
          <p14:tracePt t="6295" x="5006975" y="1304925"/>
          <p14:tracePt t="6335" x="5022850" y="1304925"/>
          <p14:tracePt t="6359" x="5040313" y="1304925"/>
          <p14:tracePt t="6391" x="5056188" y="1304925"/>
          <p14:tracePt t="6410" x="5072063" y="1304925"/>
          <p14:tracePt t="6435" x="5087938" y="1304925"/>
          <p14:tracePt t="6444" x="5103813" y="1304925"/>
          <p14:tracePt t="6455" x="5119688" y="1304925"/>
          <p14:tracePt t="6471" x="5137150" y="1304925"/>
          <p14:tracePt t="6479" x="5160963" y="1304925"/>
          <p14:tracePt t="6495" x="5176838" y="1304925"/>
          <p14:tracePt t="6520" x="5192713" y="1304925"/>
          <p14:tracePt t="6527" x="5208588" y="1304925"/>
          <p14:tracePt t="6544" x="5224463" y="1304925"/>
          <p14:tracePt t="6560" x="5241925" y="1304925"/>
          <p14:tracePt t="6570" x="5241925" y="1289050"/>
          <p14:tracePt t="6578" x="5273675" y="1289050"/>
          <p14:tracePt t="6594" x="5289550" y="1289050"/>
          <p14:tracePt t="6602" x="5305425" y="1289050"/>
          <p14:tracePt t="6611" x="5321300" y="1289050"/>
          <p14:tracePt t="6619" x="5338763" y="1289050"/>
          <p14:tracePt t="6627" x="5354638" y="1289050"/>
          <p14:tracePt t="6637" x="5386388" y="1289050"/>
          <p14:tracePt t="6645" x="5402263" y="1289050"/>
          <p14:tracePt t="6652" x="5418138" y="1289050"/>
          <p14:tracePt t="6661" x="5451475" y="1289050"/>
          <p14:tracePt t="6669" x="5467350" y="1289050"/>
          <p14:tracePt t="6678" x="5483225" y="1289050"/>
          <p14:tracePt t="6686" x="5540375" y="1289050"/>
          <p14:tracePt t="6703" x="5556250" y="1289050"/>
          <p14:tracePt t="6711" x="5572125" y="1289050"/>
          <p14:tracePt t="6728" x="5588000" y="1289050"/>
          <p14:tracePt t="6746" x="5603875" y="1289050"/>
          <p14:tracePt t="6762" x="5619750" y="1273175"/>
          <p14:tracePt t="6776" x="5635625" y="1273175"/>
          <p14:tracePt t="6814" x="5653088" y="1273175"/>
          <p14:tracePt t="6862" x="5668963" y="1273175"/>
          <p14:tracePt t="6918" x="5684838" y="1273175"/>
          <p14:tracePt t="6942" x="5684838" y="1249363"/>
          <p14:tracePt t="6950" x="5700713" y="1249363"/>
          <p14:tracePt t="6973" x="5716588" y="1249363"/>
          <p14:tracePt t="6989" x="5732463" y="1249363"/>
          <p14:tracePt t="7006" x="5749925" y="1249363"/>
          <p14:tracePt t="7013" x="5765800" y="1249363"/>
          <p14:tracePt t="7035" x="5781675" y="1249363"/>
          <p14:tracePt t="7046" x="5797550" y="1249363"/>
          <p14:tracePt t="7053" x="5813425" y="1249363"/>
          <p14:tracePt t="7069" x="5829300" y="1249363"/>
          <p14:tracePt t="7086" x="5846763" y="1249363"/>
          <p14:tracePt t="7094" x="5862638" y="1249363"/>
          <p14:tracePt t="7102" x="5878513" y="1249363"/>
          <p14:tracePt t="7111" x="5894388" y="1249363"/>
          <p14:tracePt t="7128" x="5934075" y="1249363"/>
          <p14:tracePt t="7136" x="5951538" y="1249363"/>
          <p14:tracePt t="7145" x="5967413" y="1249363"/>
          <p14:tracePt t="7153" x="5999163" y="1249363"/>
          <p14:tracePt t="7161" x="6015038" y="1249363"/>
          <p14:tracePt t="7169" x="6030913" y="1249363"/>
          <p14:tracePt t="7178" x="6048375" y="1249363"/>
          <p14:tracePt t="7186" x="6080125" y="1249363"/>
          <p14:tracePt t="7194" x="6096000" y="1249363"/>
          <p14:tracePt t="7203" x="6111875" y="1249363"/>
          <p14:tracePt t="7210" x="6127750" y="1249363"/>
          <p14:tracePt t="7219" x="6143625" y="1249363"/>
          <p14:tracePt t="7228" x="6161088" y="1249363"/>
          <p14:tracePt t="7236" x="6192838" y="1273175"/>
          <p14:tracePt t="7245" x="6208713" y="1273175"/>
          <p14:tracePt t="7253" x="6224588" y="1273175"/>
          <p14:tracePt t="7269" x="6257925" y="1273175"/>
          <p14:tracePt t="7286" x="6273800" y="1273175"/>
          <p14:tracePt t="7294" x="6297613" y="1273175"/>
          <p14:tracePt t="7302" x="6313488" y="1273175"/>
          <p14:tracePt t="7321" x="6329363" y="1273175"/>
          <p14:tracePt t="7329" x="6345238" y="1273175"/>
          <p14:tracePt t="7335" x="6362700" y="1273175"/>
          <p14:tracePt t="7344" x="6362700" y="1289050"/>
          <p14:tracePt t="7354" x="6378575" y="1289050"/>
          <p14:tracePt t="7361" x="6394450" y="1289050"/>
          <p14:tracePt t="7379" x="6410325" y="1289050"/>
          <p14:tracePt t="7386" x="6426200" y="1289050"/>
          <p14:tracePt t="7403" x="6442075" y="1289050"/>
          <p14:tracePt t="7429" x="6459538" y="1289050"/>
          <p14:tracePt t="7579" x="6475413" y="1289050"/>
          <p14:tracePt t="7683" x="6491288" y="1289050"/>
          <p14:tracePt t="7771" x="6507163" y="1289050"/>
          <p14:tracePt t="7859" x="6523038" y="1289050"/>
          <p14:tracePt t="7906" x="6538913" y="1289050"/>
          <p14:tracePt t="7930" x="6556375" y="1289050"/>
          <p14:tracePt t="7962" x="6572250" y="1289050"/>
          <p14:tracePt t="7986" x="6588125" y="1289050"/>
          <p14:tracePt t="8010" x="6588125" y="1304925"/>
          <p14:tracePt t="8034" x="6604000" y="1304925"/>
          <p14:tracePt t="9166" x="6619875" y="1304925"/>
          <p14:tracePt t="9198" x="6635750" y="1304925"/>
          <p14:tracePt t="9262" x="6651625" y="1304925"/>
          <p14:tracePt t="9302" x="6677025" y="1304925"/>
          <p14:tracePt t="9326" x="6692900" y="1304925"/>
          <p14:tracePt t="9373" x="6708775" y="1304925"/>
          <p14:tracePt t="9439" x="6724650" y="1304925"/>
          <p14:tracePt t="9526" x="6740525" y="1304925"/>
          <p14:tracePt t="9685" x="6757988" y="1304925"/>
          <p14:tracePt t="9780" x="6773863" y="1304925"/>
          <p14:tracePt t="9860" x="6789738" y="1304925"/>
          <p14:tracePt t="9924" x="6805613" y="1304925"/>
          <p14:tracePt t="10027" x="6821488" y="1304925"/>
          <p14:tracePt t="10147" x="6837363" y="1304925"/>
          <p14:tracePt t="10258" x="6853238" y="1304925"/>
          <p14:tracePt t="10330" x="6870700" y="1304925"/>
          <p14:tracePt t="10378" x="6886575" y="1304925"/>
          <p14:tracePt t="10410" x="6902450" y="1304925"/>
          <p14:tracePt t="10881" x="6902450" y="1322388"/>
          <p14:tracePt t="10944" x="6902450" y="1338263"/>
          <p14:tracePt t="11391" x="6902450" y="1354138"/>
          <p14:tracePt t="12595" x="6902450" y="1370013"/>
          <p14:tracePt t="12603" x="6886575" y="1385888"/>
          <p14:tracePt t="12611" x="6886575" y="1401763"/>
          <p14:tracePt t="12619" x="6886575" y="1417638"/>
          <p14:tracePt t="12627" x="6886575" y="1435100"/>
          <p14:tracePt t="12636" x="6870700" y="1466850"/>
          <p14:tracePt t="12644" x="6853238" y="1482725"/>
          <p14:tracePt t="12652" x="6853238" y="1514475"/>
          <p14:tracePt t="12661" x="6853238" y="1531938"/>
          <p14:tracePt t="12668" x="6837363" y="1563688"/>
          <p14:tracePt t="12678" x="6837363" y="1579563"/>
          <p14:tracePt t="12686" x="6821488" y="1611313"/>
          <p14:tracePt t="12694" x="6821488" y="1636713"/>
          <p14:tracePt t="12703" x="6821488" y="1652588"/>
          <p14:tracePt t="12710" x="6821488" y="1668463"/>
          <p14:tracePt t="12720" x="6805613" y="1684338"/>
          <p14:tracePt t="12727" x="6805613" y="1700213"/>
          <p14:tracePt t="12736" x="6789738" y="1716088"/>
          <p14:tracePt t="12745" x="6789738" y="1749425"/>
          <p14:tracePt t="12752" x="6789738" y="1765300"/>
          <p14:tracePt t="12760" x="6773863" y="1781175"/>
          <p14:tracePt t="12770" x="6773863" y="1797050"/>
          <p14:tracePt t="12778" x="6757988" y="1828800"/>
          <p14:tracePt t="12786" x="6757988" y="1844675"/>
          <p14:tracePt t="12794" x="6740525" y="1878013"/>
          <p14:tracePt t="12803" x="6724650" y="1893888"/>
          <p14:tracePt t="12811" x="6724650" y="1925638"/>
          <p14:tracePt t="12819" x="6708775" y="1958975"/>
          <p14:tracePt t="12827" x="6692900" y="1974850"/>
          <p14:tracePt t="12837" x="6677025" y="2014538"/>
          <p14:tracePt t="12843" x="6677025" y="2046288"/>
          <p14:tracePt t="12852" x="6651625" y="2079625"/>
          <p14:tracePt t="12861" x="6635750" y="2111375"/>
          <p14:tracePt t="12869" x="6619875" y="2143125"/>
          <p14:tracePt t="12878" x="6619875" y="2176463"/>
          <p14:tracePt t="12887" x="6604000" y="2192338"/>
          <p14:tracePt t="12895" x="6604000" y="2224088"/>
          <p14:tracePt t="12902" x="6588125" y="2255838"/>
          <p14:tracePt t="12911" x="6572250" y="2289175"/>
          <p14:tracePt t="12922" x="6556375" y="2305050"/>
          <p14:tracePt t="12936" x="6538913" y="2360613"/>
          <p14:tracePt t="12946" x="6523038" y="2393950"/>
          <p14:tracePt t="12954" x="6507163" y="2441575"/>
          <p14:tracePt t="12961" x="6491288" y="2457450"/>
          <p14:tracePt t="12978" x="6475413" y="2490788"/>
          <p14:tracePt t="12986" x="6459538" y="2554288"/>
          <p14:tracePt t="12995" x="6442075" y="2587625"/>
          <p14:tracePt t="13002" x="6410325" y="2635250"/>
          <p14:tracePt t="13011" x="6394450" y="2667000"/>
          <p14:tracePt t="13021" x="6378575" y="2700338"/>
          <p14:tracePt t="13031" x="6362700" y="2740025"/>
          <p14:tracePt t="13044" x="6362700" y="2787650"/>
          <p14:tracePt t="13053" x="6329363" y="2852738"/>
          <p14:tracePt t="13057" x="6313488" y="2884488"/>
          <p14:tracePt t="13069" x="6313488" y="2917825"/>
          <p14:tracePt t="13075" x="6297613" y="2949575"/>
          <p14:tracePt t="13079" x="6273800" y="2981325"/>
          <p14:tracePt t="13085" x="6273800" y="2997200"/>
          <p14:tracePt t="13097" x="6273800" y="3014663"/>
          <p14:tracePt t="13105" x="6257925" y="3046413"/>
          <p14:tracePt t="13110" x="6257925" y="3062288"/>
          <p14:tracePt t="13122" x="6240463" y="3086100"/>
          <p14:tracePt t="13129" x="6240463" y="3101975"/>
          <p14:tracePt t="13147" x="6240463" y="3119438"/>
          <p14:tracePt t="13155" x="6240463" y="3135313"/>
          <p14:tracePt t="13512" x="6240463" y="3151188"/>
          <p14:tracePt t="13520" x="6224588" y="3167063"/>
          <p14:tracePt t="13528" x="6208713" y="3214688"/>
          <p14:tracePt t="13536" x="6208713" y="3248025"/>
          <p14:tracePt t="13545" x="6192838" y="3263900"/>
          <p14:tracePt t="13553" x="6161088" y="3311525"/>
          <p14:tracePt t="13561" x="6143625" y="3328988"/>
          <p14:tracePt t="13569" x="6143625" y="3360738"/>
          <p14:tracePt t="13577" x="6127750" y="3376613"/>
          <p14:tracePt t="13586" x="6111875" y="3392488"/>
          <p14:tracePt t="13593" x="6096000" y="3433763"/>
          <p14:tracePt t="13603" x="6080125" y="3449638"/>
          <p14:tracePt t="13611" x="6080125" y="3465513"/>
          <p14:tracePt t="13619" x="6064250" y="3481388"/>
          <p14:tracePt t="13637" x="6048375" y="3497263"/>
          <p14:tracePt t="13643" x="6048375" y="3513138"/>
          <p14:tracePt t="13653" x="6048375" y="3529013"/>
          <p14:tracePt t="13661" x="6030913" y="3529013"/>
          <p14:tracePt t="13669" x="6030913" y="3546475"/>
          <p14:tracePt t="13679" x="6015038" y="3546475"/>
          <p14:tracePt t="13686" x="6015038" y="3562350"/>
          <p14:tracePt t="13703" x="5999163" y="3578225"/>
          <p14:tracePt t="13718" x="5983288" y="3594100"/>
          <p14:tracePt t="13728" x="5983288" y="3609975"/>
          <p14:tracePt t="13743" x="5967413" y="3625850"/>
          <p14:tracePt t="13767" x="5951538" y="3625850"/>
          <p14:tracePt t="13775" x="5951538" y="3643313"/>
          <p14:tracePt t="13783" x="5934075" y="3643313"/>
          <p14:tracePt t="13791" x="5934075" y="3659188"/>
          <p14:tracePt t="13807" x="5934075" y="3675063"/>
          <p14:tracePt t="13815" x="5918200" y="3690938"/>
          <p14:tracePt t="13836" x="5894388" y="3706813"/>
          <p14:tracePt t="13852" x="5894388" y="3722688"/>
          <p14:tracePt t="13862" x="5878513" y="3722688"/>
          <p14:tracePt t="13869" x="5878513" y="3738563"/>
          <p14:tracePt t="13886" x="5862638" y="3756025"/>
          <p14:tracePt t="13903" x="5862638" y="3771900"/>
          <p14:tracePt t="13911" x="5846763" y="3795713"/>
          <p14:tracePt t="13928" x="5829300" y="3811588"/>
          <p14:tracePt t="13952" x="5813425" y="3827463"/>
          <p14:tracePt t="13969" x="5813425" y="3843338"/>
          <p14:tracePt t="13977" x="5797550" y="3843338"/>
          <p14:tracePt t="13985" x="5797550" y="3860800"/>
          <p14:tracePt t="14014" x="5797550" y="3876675"/>
          <p14:tracePt t="14022" x="5781675" y="3876675"/>
          <p14:tracePt t="14054" x="5781675" y="3892550"/>
          <p14:tracePt t="14477" x="5781675" y="3908425"/>
          <p14:tracePt t="14501" x="5781675" y="3924300"/>
          <p14:tracePt t="14525" x="5781675" y="3940175"/>
          <p14:tracePt t="14541" x="5781675" y="3957638"/>
          <p14:tracePt t="14557" x="5781675" y="3973513"/>
          <p14:tracePt t="14565" x="5781675" y="3989388"/>
          <p14:tracePt t="14580" x="5781675" y="4005263"/>
          <p14:tracePt t="14595" x="5765800" y="4021138"/>
          <p14:tracePt t="14610" x="5765800" y="4037013"/>
          <p14:tracePt t="14628" x="5765800" y="4052888"/>
          <p14:tracePt t="14637" x="5749925" y="4052888"/>
          <p14:tracePt t="14645" x="5749925" y="4070350"/>
          <p14:tracePt t="14676" x="5749925" y="4086225"/>
          <p14:tracePt t="14700" x="5749925" y="4102100"/>
          <p14:tracePt t="14716" x="5732463" y="4102100"/>
          <p14:tracePt t="14732" x="5732463" y="4117975"/>
          <p14:tracePt t="14740" x="5716588" y="4117975"/>
          <p14:tracePt t="14748" x="5716588" y="4133850"/>
          <p14:tracePt t="14756" x="5716588" y="4157663"/>
          <p14:tracePt t="14764" x="5700713" y="4157663"/>
          <p14:tracePt t="14772" x="5700713" y="4175125"/>
          <p14:tracePt t="14788" x="5700713" y="4191000"/>
          <p14:tracePt t="14803" x="5684838" y="4191000"/>
          <p14:tracePt t="14810" x="5684838" y="4206875"/>
          <p14:tracePt t="14828" x="5668963" y="4222750"/>
          <p14:tracePt t="14860" x="5668963" y="4238625"/>
          <p14:tracePt t="14915" x="5668963" y="4254500"/>
          <p14:tracePt t="14979" x="5668963" y="4270375"/>
          <p14:tracePt t="15003" x="5668963" y="4287838"/>
          <p14:tracePt t="15027" x="5684838" y="4287838"/>
          <p14:tracePt t="15035" x="5684838" y="4303713"/>
          <p14:tracePt t="15067" x="5700713" y="4303713"/>
          <p14:tracePt t="15075" x="5700713" y="4319588"/>
          <p14:tracePt t="15290" x="5700713" y="4335463"/>
          <p14:tracePt t="15322" x="5716588" y="4335463"/>
          <p14:tracePt t="15338" x="5716588" y="4351338"/>
          <p14:tracePt t="15362" x="5732463" y="4367213"/>
          <p14:tracePt t="15386" x="5732463" y="4384675"/>
          <p14:tracePt t="15410" x="5732463" y="4400550"/>
          <p14:tracePt t="15449" x="5732463" y="4416425"/>
          <p14:tracePt t="15561" x="5749925" y="4416425"/>
          <p14:tracePt t="15601" x="5749925" y="4432300"/>
          <p14:tracePt t="15673" x="5765800" y="4448175"/>
          <p14:tracePt t="16343" x="5765800" y="4464050"/>
          <p14:tracePt t="16351" x="5781675" y="4464050"/>
          <p14:tracePt t="16383" x="5781675" y="4479925"/>
          <p14:tracePt t="16391" x="5797550" y="4479925"/>
          <p14:tracePt t="16438" x="5797550" y="4497388"/>
          <p14:tracePt t="16454" x="5813425" y="4497388"/>
          <p14:tracePt t="16494" x="5813425" y="4521200"/>
          <p14:tracePt t="16510" x="5829300" y="4521200"/>
          <p14:tracePt t="16550" x="5846763" y="4537075"/>
          <p14:tracePt t="16574" x="5862638" y="4552950"/>
          <p14:tracePt t="16598" x="5878513" y="4552950"/>
          <p14:tracePt t="16606" x="5878513" y="4568825"/>
          <p14:tracePt t="16614" x="5894388" y="4568825"/>
          <p14:tracePt t="16629" x="5918200" y="4584700"/>
          <p14:tracePt t="16646" x="5934075" y="4602163"/>
          <p14:tracePt t="16654" x="5951538" y="4602163"/>
          <p14:tracePt t="16662" x="5951538" y="4618038"/>
          <p14:tracePt t="16669" x="5967413" y="4618038"/>
          <p14:tracePt t="16678" x="5983288" y="4633913"/>
          <p14:tracePt t="16694" x="5999163" y="4649788"/>
          <p14:tracePt t="16710" x="6015038" y="4649788"/>
          <p14:tracePt t="16719" x="6015038" y="4665663"/>
          <p14:tracePt t="16727" x="6030913" y="4665663"/>
          <p14:tracePt t="16744" x="6048375" y="4681538"/>
          <p14:tracePt t="16760" x="6064250" y="4699000"/>
          <p14:tracePt t="16778" x="6080125" y="4714875"/>
          <p14:tracePt t="16794" x="6096000" y="4714875"/>
          <p14:tracePt t="16802" x="6096000" y="4730750"/>
          <p14:tracePt t="16812" x="6111875" y="4730750"/>
          <p14:tracePt t="16828" x="6127750" y="4746625"/>
          <p14:tracePt t="16845" x="6127750" y="4762500"/>
          <p14:tracePt t="16853" x="6143625" y="4762500"/>
          <p14:tracePt t="16861" x="6143625" y="4778375"/>
          <p14:tracePt t="16869" x="6161088" y="4778375"/>
          <p14:tracePt t="16894" x="6176963" y="4794250"/>
          <p14:tracePt t="16911" x="6192838" y="4811713"/>
          <p14:tracePt t="16921" x="6192838" y="4827588"/>
          <p14:tracePt t="16928" x="6208713" y="4827588"/>
          <p14:tracePt t="16936" x="6208713" y="4843463"/>
          <p14:tracePt t="16944" x="6224588" y="4859338"/>
          <p14:tracePt t="16961" x="6240463" y="4883150"/>
          <p14:tracePt t="16969" x="6240463" y="4899025"/>
          <p14:tracePt t="16977" x="6257925" y="4899025"/>
          <p14:tracePt t="16986" x="6257925" y="4916488"/>
          <p14:tracePt t="16997" x="6273800" y="4932363"/>
          <p14:tracePt t="17005" x="6297613" y="4948238"/>
          <p14:tracePt t="17010" x="6313488" y="4964113"/>
          <p14:tracePt t="17022" x="6313488" y="4979988"/>
          <p14:tracePt t="17026" x="6329363" y="4979988"/>
          <p14:tracePt t="17036" x="6329363" y="4995863"/>
          <p14:tracePt t="17046" x="6345238" y="5013325"/>
          <p14:tracePt t="17063" x="6362700" y="5029200"/>
          <p14:tracePt t="17069" x="6362700" y="5045075"/>
          <p14:tracePt t="17079" x="6378575" y="5045075"/>
          <p14:tracePt t="17086" x="6378575" y="5060950"/>
          <p14:tracePt t="17094" x="6394450" y="5076825"/>
          <p14:tracePt t="17114" x="6410325" y="5092700"/>
          <p14:tracePt t="17120" x="6410325" y="5108575"/>
          <p14:tracePt t="17136" x="6426200" y="5108575"/>
          <p14:tracePt t="17144" x="6426200" y="5126038"/>
          <p14:tracePt t="17152" x="6442075" y="5141913"/>
          <p14:tracePt t="17169" x="6459538" y="5157788"/>
          <p14:tracePt t="17178" x="6475413" y="5173663"/>
          <p14:tracePt t="17197" x="6491288" y="5189538"/>
          <p14:tracePt t="17202" x="6523038" y="5221288"/>
          <p14:tracePt t="17214" x="6538913" y="5262563"/>
          <p14:tracePt t="17221" x="6556375" y="5262563"/>
          <p14:tracePt t="17227" x="6556375" y="5278438"/>
          <p14:tracePt t="17237" x="6572250" y="5294313"/>
          <p14:tracePt t="17244" x="6588125" y="5310188"/>
          <p14:tracePt t="17261" x="6604000" y="5326063"/>
          <p14:tracePt t="17278" x="6619875" y="5326063"/>
          <p14:tracePt t="17288" x="6619875" y="5343525"/>
          <p14:tracePt t="17294" x="6635750" y="5343525"/>
          <p14:tracePt t="17324" x="6651625" y="5343525"/>
          <p14:tracePt t="17363" x="6677025" y="5343525"/>
          <p14:tracePt t="17395" x="6692900" y="5343525"/>
          <p14:tracePt t="17419" x="6708775" y="5343525"/>
          <p14:tracePt t="17451" x="6724650" y="5343525"/>
          <p14:tracePt t="17467" x="6724650" y="5326063"/>
          <p14:tracePt t="17485" x="6740525" y="5326063"/>
          <p14:tracePt t="17498" x="6740525" y="5310188"/>
          <p14:tracePt t="17523" x="6740525" y="5294313"/>
          <p14:tracePt t="17539" x="6757988" y="5278438"/>
          <p14:tracePt t="17555" x="6757988" y="5262563"/>
          <p14:tracePt t="17563" x="6757988" y="5246688"/>
          <p14:tracePt t="17579" x="6757988" y="5221288"/>
          <p14:tracePt t="17586" x="6773863" y="5205413"/>
          <p14:tracePt t="17610" x="6773863" y="5189538"/>
          <p14:tracePt t="17666" x="6773863" y="5173663"/>
          <p14:tracePt t="17834" x="6757988" y="5173663"/>
          <p14:tracePt t="17842" x="6740525" y="5173663"/>
          <p14:tracePt t="17850" x="6724650" y="5173663"/>
          <p14:tracePt t="17858" x="6692900" y="5173663"/>
          <p14:tracePt t="17873" x="6677025" y="5173663"/>
          <p14:tracePt t="17881" x="6651625" y="5173663"/>
          <p14:tracePt t="17889" x="6635750" y="5173663"/>
          <p14:tracePt t="17905" x="6619875" y="5173663"/>
          <p14:tracePt t="17937" x="6604000" y="5173663"/>
          <p14:tracePt t="17954" x="6604000" y="5189538"/>
          <p14:tracePt t="17961" x="6588125" y="5189538"/>
          <p14:tracePt t="17978" x="6588125" y="5205413"/>
          <p14:tracePt t="18001" x="6572250" y="5205413"/>
          <p14:tracePt t="18009" x="6572250" y="5221288"/>
          <p14:tracePt t="18041" x="6572250" y="5246688"/>
          <p14:tracePt t="18065" x="6572250" y="5262563"/>
          <p14:tracePt t="18088" x="6572250" y="5278438"/>
          <p14:tracePt t="18105" x="6572250" y="5294313"/>
          <p14:tracePt t="18128" x="6572250" y="5310188"/>
          <p14:tracePt t="18144" x="6572250" y="5326063"/>
          <p14:tracePt t="18161" x="6572250" y="5343525"/>
          <p14:tracePt t="18177" x="6588125" y="5359400"/>
          <p14:tracePt t="18192" x="6604000" y="5359400"/>
          <p14:tracePt t="18200" x="6604000" y="5375275"/>
          <p14:tracePt t="18208" x="6619875" y="5375275"/>
          <p14:tracePt t="18224" x="6635750" y="5375275"/>
          <p14:tracePt t="18240" x="6651625" y="5375275"/>
          <p14:tracePt t="18261" x="6677025" y="5375275"/>
          <p14:tracePt t="18269" x="6692900" y="5375275"/>
          <p14:tracePt t="18286" x="6708775" y="5375275"/>
          <p14:tracePt t="18295" x="6724650" y="5375275"/>
          <p14:tracePt t="18302" x="6740525" y="5375275"/>
          <p14:tracePt t="18311" x="6757988" y="5375275"/>
          <p14:tracePt t="18319" x="6773863" y="5375275"/>
          <p14:tracePt t="18327" x="6789738" y="5359400"/>
          <p14:tracePt t="18337" x="6805613" y="5359400"/>
          <p14:tracePt t="18344" x="6805613" y="5343525"/>
          <p14:tracePt t="18353" x="6821488" y="5343525"/>
          <p14:tracePt t="18361" x="6837363" y="5326063"/>
          <p14:tracePt t="18379" x="6837363" y="5310188"/>
          <p14:tracePt t="18395" x="6853238" y="5310188"/>
          <p14:tracePt t="18402" x="6853238" y="5294313"/>
          <p14:tracePt t="18432" x="6853238" y="5278438"/>
          <p14:tracePt t="18487" x="6853238" y="5262563"/>
          <p14:tracePt t="18503" x="6837363" y="5262563"/>
          <p14:tracePt t="18527" x="6821488" y="5262563"/>
          <p14:tracePt t="18551" x="6805613" y="5262563"/>
          <p14:tracePt t="18559" x="6789738" y="5262563"/>
          <p14:tracePt t="18575" x="6773863" y="5262563"/>
          <p14:tracePt t="18595" x="6757988" y="5262563"/>
          <p14:tracePt t="18602" x="6740525" y="5262563"/>
          <p14:tracePt t="18611" x="6724650" y="5262563"/>
          <p14:tracePt t="18619" x="6708775" y="5262563"/>
          <p14:tracePt t="18627" x="6708775" y="5278438"/>
          <p14:tracePt t="18635" x="6677025" y="5278438"/>
          <p14:tracePt t="18652" x="6651625" y="5294313"/>
          <p14:tracePt t="18660" x="6635750" y="5294313"/>
          <p14:tracePt t="18678" x="6635750" y="5310188"/>
          <p14:tracePt t="18694" x="6619875" y="5310188"/>
          <p14:tracePt t="18695" x="6619875" y="5326063"/>
          <p14:tracePt t="18750" x="6619875" y="5343525"/>
          <p14:tracePt t="18798" x="6619875" y="5359400"/>
          <p14:tracePt t="18838" x="6635750" y="5375275"/>
          <p14:tracePt t="18862" x="6651625" y="5375275"/>
          <p14:tracePt t="18870" x="6651625" y="5391150"/>
          <p14:tracePt t="18878" x="6677025" y="5391150"/>
          <p14:tracePt t="18886" x="6692900" y="5391150"/>
          <p14:tracePt t="18902" x="6708775" y="5391150"/>
          <p14:tracePt t="18910" x="6724650" y="5391150"/>
          <p14:tracePt t="18920" x="6740525" y="5391150"/>
          <p14:tracePt t="18927" x="6757988" y="5391150"/>
          <p14:tracePt t="18936" x="6773863" y="5391150"/>
          <p14:tracePt t="18953" x="6789738" y="5391150"/>
          <p14:tracePt t="18970" x="6805613" y="5391150"/>
          <p14:tracePt t="18990" x="6821488" y="5375275"/>
          <p14:tracePt t="19038" x="6821488" y="5359400"/>
          <p14:tracePt t="19085" x="6821488" y="5343525"/>
          <p14:tracePt t="19133" x="6821488" y="5326063"/>
          <p14:tracePt t="19189" x="6821488" y="5310188"/>
          <p14:tracePt t="19227" x="6805613" y="5310188"/>
          <p14:tracePt t="19243" x="6789738" y="5310188"/>
          <p14:tracePt t="19269" x="6773863" y="5310188"/>
          <p14:tracePt t="19293" x="6757988" y="5310188"/>
          <p14:tracePt t="19317" x="6740525" y="5310188"/>
          <p14:tracePt t="19343" x="6724650" y="5326063"/>
          <p14:tracePt t="19364" x="6724650" y="5343525"/>
          <p14:tracePt t="19388" x="6724650" y="5359400"/>
          <p14:tracePt t="19404" x="6724650" y="5375275"/>
          <p14:tracePt t="19428" x="6724650" y="5391150"/>
          <p14:tracePt t="19453" x="6724650" y="5407025"/>
          <p14:tracePt t="19469" x="6740525" y="5422900"/>
          <p14:tracePt t="19486" x="6757988" y="5422900"/>
          <p14:tracePt t="19494" x="6773863" y="5440363"/>
          <p14:tracePt t="19502" x="6789738" y="5440363"/>
          <p14:tracePt t="19519" x="6805613" y="5440363"/>
          <p14:tracePt t="19537" x="6821488" y="5440363"/>
          <p14:tracePt t="19544" x="6837363" y="5440363"/>
          <p14:tracePt t="19560" x="6853238" y="5440363"/>
          <p14:tracePt t="19570" x="6870700" y="5440363"/>
          <p14:tracePt t="19585" x="6886575" y="5440363"/>
          <p14:tracePt t="19603" x="6902450" y="5440363"/>
          <p14:tracePt t="19612" x="6918325" y="5440363"/>
          <p14:tracePt t="19620" x="6934200" y="5440363"/>
          <p14:tracePt t="19628" x="6934200" y="5422900"/>
          <p14:tracePt t="19644" x="6950075" y="5422900"/>
          <p14:tracePt t="19652" x="6967538" y="5422900"/>
          <p14:tracePt t="19668" x="6983413" y="5422900"/>
          <p14:tracePt t="19678" x="6999288" y="5422900"/>
          <p14:tracePt t="19686" x="7015163" y="5422900"/>
          <p14:tracePt t="19693" x="7031038" y="5422900"/>
          <p14:tracePt t="19704" x="7054850" y="5422900"/>
          <p14:tracePt t="19719" x="7072313" y="5422900"/>
          <p14:tracePt t="19727" x="7088188" y="5422900"/>
          <p14:tracePt t="19736" x="7104063" y="5407025"/>
          <p14:tracePt t="19744" x="7119938" y="5407025"/>
          <p14:tracePt t="19753" x="7151688" y="5407025"/>
          <p14:tracePt t="19769" x="7169150" y="5407025"/>
          <p14:tracePt t="19777" x="7185025" y="5407025"/>
          <p14:tracePt t="19787" x="7216775" y="5407025"/>
          <p14:tracePt t="19803" x="7232650" y="5407025"/>
          <p14:tracePt t="19811" x="7265988" y="5391150"/>
          <p14:tracePt t="19828" x="7281863" y="5391150"/>
          <p14:tracePt t="19836" x="7297738" y="5391150"/>
          <p14:tracePt t="19844" x="7313613" y="5391150"/>
          <p14:tracePt t="19861" x="7329488" y="5391150"/>
          <p14:tracePt t="19870" x="7329488" y="5375275"/>
          <p14:tracePt t="19879" x="7345363" y="5375275"/>
          <p14:tracePt t="19894" x="7345363" y="5359400"/>
          <p14:tracePt t="19899" x="7361238" y="5359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05BBBE-3AC5-2E4B-1CF9-B7002D523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21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7125A-C132-4156-BEA1-9243D6B6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Checking for unique values in each column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extLst>
              <a:ext uri="{FF2B5EF4-FFF2-40B4-BE49-F238E27FC236}">
                <a16:creationId xmlns:a16="http://schemas.microsoft.com/office/drawing/2014/main" id="{2BD9157F-A21B-8E9D-1BEB-DE0F86522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8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68"/>
    </mc:Choice>
    <mc:Fallback>
      <p:transition spd="slow" advTm="32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5" x="7361238" y="5359400"/>
          <p14:tracePt t="773" x="7329488" y="5359400"/>
          <p14:tracePt t="781" x="7281863" y="5343525"/>
          <p14:tracePt t="790" x="7232650" y="5294313"/>
          <p14:tracePt t="797" x="7169150" y="5278438"/>
          <p14:tracePt t="806" x="6967538" y="5157788"/>
          <p14:tracePt t="814" x="6789738" y="5060950"/>
          <p14:tracePt t="822" x="6619875" y="4932363"/>
          <p14:tracePt t="831" x="6410325" y="4778375"/>
          <p14:tracePt t="839" x="6208713" y="4618038"/>
          <p14:tracePt t="848" x="6015038" y="4432300"/>
          <p14:tracePt t="856" x="5797550" y="4270375"/>
          <p14:tracePt t="865" x="5700713" y="4206875"/>
          <p14:tracePt t="872" x="5499100" y="4037013"/>
          <p14:tracePt t="880" x="5321300" y="3908425"/>
          <p14:tracePt t="890" x="5176838" y="3756025"/>
          <p14:tracePt t="897" x="5022850" y="3659188"/>
          <p14:tracePt t="907" x="4910138" y="3546475"/>
          <p14:tracePt t="914" x="4813300" y="3465513"/>
          <p14:tracePt t="924" x="4725988" y="3376613"/>
          <p14:tracePt t="930" x="4629150" y="3311525"/>
          <p14:tracePt t="941" x="4548188" y="3232150"/>
          <p14:tracePt t="947" x="4498975" y="3167063"/>
          <p14:tracePt t="956" x="4451350" y="3101975"/>
          <p14:tracePt t="965" x="4418013" y="3062288"/>
          <p14:tracePt t="973" x="4362450" y="3030538"/>
          <p14:tracePt t="981" x="4330700" y="2981325"/>
          <p14:tracePt t="989" x="4297363" y="2933700"/>
          <p14:tracePt t="997" x="4281488" y="2900363"/>
          <p14:tracePt t="1005" x="4265613" y="2884488"/>
          <p14:tracePt t="1014" x="4265613" y="2868613"/>
          <p14:tracePt t="1022" x="4249738" y="2852738"/>
          <p14:tracePt t="1032" x="4249738" y="2836863"/>
          <p14:tracePt t="1053" x="4249738" y="2820988"/>
          <p14:tracePt t="1570" x="4249738" y="2805113"/>
          <p14:tracePt t="1579" x="4249738" y="2787650"/>
          <p14:tracePt t="1587" x="4233863" y="2787650"/>
          <p14:tracePt t="1595" x="4233863" y="2771775"/>
          <p14:tracePt t="1603" x="4233863" y="2755900"/>
          <p14:tracePt t="1619" x="4217988" y="2740025"/>
          <p14:tracePt t="1627" x="4217988" y="2724150"/>
          <p14:tracePt t="1642" x="4200525" y="2700338"/>
          <p14:tracePt t="1658" x="4200525" y="2682875"/>
          <p14:tracePt t="1681" x="4184650" y="2667000"/>
          <p14:tracePt t="1688" x="4184650" y="2651125"/>
          <p14:tracePt t="1705" x="4168775" y="2635250"/>
          <p14:tracePt t="1714" x="4168775" y="2619375"/>
          <p14:tracePt t="1722" x="4168775" y="2603500"/>
          <p14:tracePt t="1732" x="4152900" y="2587625"/>
          <p14:tracePt t="1748" x="4152900" y="2570163"/>
          <p14:tracePt t="1755" x="4152900" y="2554288"/>
          <p14:tracePt t="1764" x="4152900" y="2538413"/>
          <p14:tracePt t="1772" x="4137025" y="2522538"/>
          <p14:tracePt t="1781" x="4137025" y="2506663"/>
          <p14:tracePt t="1789" x="4137025" y="2490788"/>
          <p14:tracePt t="1807" x="4137025" y="2473325"/>
          <p14:tracePt t="1814" x="4121150" y="2457450"/>
          <p14:tracePt t="1824" x="4121150" y="2441575"/>
          <p14:tracePt t="1839" x="4121150" y="2425700"/>
          <p14:tracePt t="1847" x="4121150" y="2409825"/>
          <p14:tracePt t="1858" x="4103688" y="2393950"/>
          <p14:tracePt t="1866" x="4103688" y="2336800"/>
          <p14:tracePt t="1872" x="4103688" y="2320925"/>
          <p14:tracePt t="1881" x="4087813" y="2305050"/>
          <p14:tracePt t="1890" x="4087813" y="2289175"/>
          <p14:tracePt t="1897" x="4087813" y="2273300"/>
          <p14:tracePt t="1908" x="4087813" y="2255838"/>
          <p14:tracePt t="1914" x="4087813" y="2239963"/>
          <p14:tracePt t="1923" x="4087813" y="2224088"/>
          <p14:tracePt t="1932" x="4071938" y="2224088"/>
          <p14:tracePt t="1940" x="4071938" y="2208213"/>
          <p14:tracePt t="1948" x="4071938" y="2192338"/>
          <p14:tracePt t="1964" x="4071938" y="2176463"/>
          <p14:tracePt t="1973" x="4071938" y="2159000"/>
          <p14:tracePt t="1982" x="4071938" y="2143125"/>
          <p14:tracePt t="1998" x="4056063" y="2127250"/>
          <p14:tracePt t="2006" x="4056063" y="2111375"/>
          <p14:tracePt t="2015" x="4056063" y="2095500"/>
          <p14:tracePt t="2023" x="4056063" y="2079625"/>
          <p14:tracePt t="2031" x="4056063" y="2046288"/>
          <p14:tracePt t="2039" x="4056063" y="2030413"/>
          <p14:tracePt t="2048" x="4056063" y="1998663"/>
          <p14:tracePt t="2057" x="4056063" y="1974850"/>
          <p14:tracePt t="2064" x="4040188" y="1925638"/>
          <p14:tracePt t="2074" x="4040188" y="1893888"/>
          <p14:tracePt t="2082" x="4040188" y="1878013"/>
          <p14:tracePt t="2090" x="4040188" y="1862138"/>
          <p14:tracePt t="2099" x="4040188" y="1828800"/>
          <p14:tracePt t="2106" x="4040188" y="1812925"/>
          <p14:tracePt t="2115" x="4040188" y="1797050"/>
          <p14:tracePt t="2123" x="4040188" y="1781175"/>
          <p14:tracePt t="2131" x="4040188" y="1765300"/>
          <p14:tracePt t="2141" x="4040188" y="1749425"/>
          <p14:tracePt t="2149" x="4040188" y="1731963"/>
          <p14:tracePt t="2165" x="4040188" y="1716088"/>
          <p14:tracePt t="2173" x="4040188" y="1700213"/>
          <p14:tracePt t="2189" x="4040188" y="1684338"/>
          <p14:tracePt t="2206" x="4040188" y="1668463"/>
          <p14:tracePt t="2214" x="4040188" y="1652588"/>
          <p14:tracePt t="2225" x="4040188" y="1636713"/>
          <p14:tracePt t="2241" x="4040188" y="1611313"/>
          <p14:tracePt t="2257" x="4040188" y="1595438"/>
          <p14:tracePt t="2281" x="4040188" y="1579563"/>
          <p14:tracePt t="2296" x="4040188" y="1563688"/>
          <p14:tracePt t="2368" x="4056063" y="1563688"/>
          <p14:tracePt t="2503" x="4056063" y="1579563"/>
          <p14:tracePt t="2559" x="4056063" y="1595438"/>
          <p14:tracePt t="2583" x="4056063" y="1611313"/>
          <p14:tracePt t="2607" x="4056063" y="1636713"/>
          <p14:tracePt t="2624" x="4056063" y="1652588"/>
          <p14:tracePt t="2631" x="4056063" y="1668463"/>
          <p14:tracePt t="2640" x="4056063" y="1684338"/>
          <p14:tracePt t="2655" x="4056063" y="1716088"/>
          <p14:tracePt t="2665" x="4056063" y="1731963"/>
          <p14:tracePt t="2671" x="4056063" y="1749425"/>
          <p14:tracePt t="2681" x="4056063" y="1781175"/>
          <p14:tracePt t="2688" x="4056063" y="1812925"/>
          <p14:tracePt t="2699" x="4056063" y="1844675"/>
          <p14:tracePt t="2706" x="4056063" y="1862138"/>
          <p14:tracePt t="2714" x="4056063" y="1893888"/>
          <p14:tracePt t="2722" x="4056063" y="1941513"/>
          <p14:tracePt t="2731" x="4056063" y="1958975"/>
          <p14:tracePt t="2738" x="4056063" y="1998663"/>
          <p14:tracePt t="2749" x="4056063" y="2014538"/>
          <p14:tracePt t="2755" x="4056063" y="2046288"/>
          <p14:tracePt t="2764" x="4056063" y="2079625"/>
          <p14:tracePt t="2772" x="4056063" y="2095500"/>
          <p14:tracePt t="2783" x="4056063" y="2127250"/>
          <p14:tracePt t="2788" x="4056063" y="2143125"/>
          <p14:tracePt t="2799" x="4056063" y="2159000"/>
          <p14:tracePt t="2806" x="4056063" y="2176463"/>
          <p14:tracePt t="2815" x="4056063" y="2192338"/>
          <p14:tracePt t="2822" x="4056063" y="2224088"/>
          <p14:tracePt t="2832" x="4056063" y="2239963"/>
          <p14:tracePt t="2839" x="4056063" y="2255838"/>
          <p14:tracePt t="2851" x="4071938" y="2273300"/>
          <p14:tracePt t="2858" x="4071938" y="2289175"/>
          <p14:tracePt t="2864" x="4071938" y="2320925"/>
          <p14:tracePt t="2873" x="4071938" y="2336800"/>
          <p14:tracePt t="2881" x="4087813" y="2378075"/>
          <p14:tracePt t="2889" x="4103688" y="2409825"/>
          <p14:tracePt t="2898" x="4103688" y="2425700"/>
          <p14:tracePt t="2905" x="4121150" y="2457450"/>
          <p14:tracePt t="2916" x="4137025" y="2490788"/>
          <p14:tracePt t="2922" x="4152900" y="2522538"/>
          <p14:tracePt t="2931" x="4168775" y="2554288"/>
          <p14:tracePt t="2942" x="4200525" y="2587625"/>
          <p14:tracePt t="2951" x="4233863" y="2635250"/>
          <p14:tracePt t="2955" x="4249738" y="2651125"/>
          <p14:tracePt t="2968" x="4249738" y="2682875"/>
          <p14:tracePt t="2975" x="4265613" y="2700338"/>
          <p14:tracePt t="2981" x="4281488" y="2724150"/>
          <p14:tracePt t="2989" x="4281488" y="2740025"/>
          <p14:tracePt t="2997" x="4297363" y="2755900"/>
          <p14:tracePt t="3006" x="4297363" y="2771775"/>
          <p14:tracePt t="3016" x="4297363" y="2787650"/>
          <p14:tracePt t="3022" x="4297363" y="2805113"/>
          <p14:tracePt t="3031" x="4313238" y="2805113"/>
          <p14:tracePt t="3048" x="4313238" y="2820988"/>
          <p14:tracePt t="3064" x="4313238" y="2836863"/>
          <p14:tracePt t="3081" x="4313238" y="2852738"/>
          <p14:tracePt t="3102" x="4297363" y="2852738"/>
          <p14:tracePt t="3110" x="4281488" y="2868613"/>
          <p14:tracePt t="3126" x="4265613" y="2868613"/>
          <p14:tracePt t="3134" x="4249738" y="2884488"/>
          <p14:tracePt t="3142" x="4233863" y="2884488"/>
          <p14:tracePt t="3150" x="4217988" y="2900363"/>
          <p14:tracePt t="3158" x="4200525" y="2900363"/>
          <p14:tracePt t="3165" x="4168775" y="2917825"/>
          <p14:tracePt t="3173" x="4152900" y="2917825"/>
          <p14:tracePt t="3190" x="4137025" y="2933700"/>
          <p14:tracePt t="3197" x="4121150" y="2949575"/>
          <p14:tracePt t="3206" x="4087813" y="2949575"/>
          <p14:tracePt t="3213" x="4071938" y="2965450"/>
          <p14:tracePt t="3222" x="4056063" y="2965450"/>
          <p14:tracePt t="3231" x="4040188" y="2965450"/>
          <p14:tracePt t="3239" x="4024313" y="2981325"/>
          <p14:tracePt t="3247" x="4006850" y="2981325"/>
          <p14:tracePt t="3256" x="3983038" y="2997200"/>
          <p14:tracePt t="3273" x="3967163" y="2997200"/>
          <p14:tracePt t="3281" x="3951288" y="2997200"/>
          <p14:tracePt t="3289" x="3935413" y="3014663"/>
          <p14:tracePt t="3308" x="3919538" y="3014663"/>
          <p14:tracePt t="3323" x="3902075" y="3014663"/>
          <p14:tracePt t="3331" x="3886200" y="3014663"/>
          <p14:tracePt t="3356" x="3870325" y="3014663"/>
          <p14:tracePt t="3397" x="3854450" y="3014663"/>
          <p14:tracePt t="3460" x="3854450" y="3030538"/>
          <p14:tracePt t="7493" x="3822700" y="3030538"/>
          <p14:tracePt t="7502" x="3789363" y="3030538"/>
          <p14:tracePt t="7509" x="3757613" y="3030538"/>
          <p14:tracePt t="7518" x="3709988" y="3030538"/>
          <p14:tracePt t="7525" x="3676650" y="3030538"/>
          <p14:tracePt t="7533" x="3629025" y="3030538"/>
          <p14:tracePt t="7542" x="3587750" y="3014663"/>
          <p14:tracePt t="7550" x="3508375" y="3014663"/>
          <p14:tracePt t="7558" x="3475038" y="3014663"/>
          <p14:tracePt t="7566" x="3443288" y="3014663"/>
          <p14:tracePt t="7574" x="3378200" y="3014663"/>
          <p14:tracePt t="7581" x="3346450" y="3014663"/>
          <p14:tracePt t="7590" x="3314700" y="3014663"/>
          <p14:tracePt t="7606" x="3281363" y="3014663"/>
          <p14:tracePt t="7614" x="3225800" y="3014663"/>
          <p14:tracePt t="7623" x="3209925" y="3014663"/>
          <p14:tracePt t="7630" x="3160713" y="3014663"/>
          <p14:tracePt t="7639" x="3128963" y="3014663"/>
          <p14:tracePt t="7648" x="3113088" y="3014663"/>
          <p14:tracePt t="7656" x="3063875" y="3014663"/>
          <p14:tracePt t="7664" x="3032125" y="3014663"/>
          <p14:tracePt t="7673" x="2982913" y="3014663"/>
          <p14:tracePt t="7681" x="2935288" y="3014663"/>
          <p14:tracePt t="7689" x="2870200" y="3014663"/>
          <p14:tracePt t="7698" x="2830513" y="3014663"/>
          <p14:tracePt t="7706" x="2781300" y="3014663"/>
          <p14:tracePt t="7714" x="2733675" y="3014663"/>
          <p14:tracePt t="7723" x="2668588" y="3014663"/>
          <p14:tracePt t="7731" x="2620963" y="3014663"/>
          <p14:tracePt t="7739" x="2587625" y="3014663"/>
          <p14:tracePt t="7750" x="2540000" y="3014663"/>
          <p14:tracePt t="7756" x="2466975" y="3014663"/>
          <p14:tracePt t="7765" x="2435225" y="3014663"/>
          <p14:tracePt t="7772" x="2403475" y="3014663"/>
          <p14:tracePt t="7783" x="2370138" y="3014663"/>
          <p14:tracePt t="7789" x="2338388" y="3014663"/>
          <p14:tracePt t="7797" x="2306638" y="3014663"/>
          <p14:tracePt t="7807" x="2273300" y="2997200"/>
          <p14:tracePt t="7815" x="2241550" y="2997200"/>
          <p14:tracePt t="7823" x="2193925" y="2997200"/>
          <p14:tracePt t="7831" x="2176463" y="2997200"/>
          <p14:tracePt t="7841" x="2128838" y="2981325"/>
          <p14:tracePt t="7848" x="2089150" y="2981325"/>
          <p14:tracePt t="7856" x="2039938" y="2981325"/>
          <p14:tracePt t="7864" x="2008188" y="2965450"/>
          <p14:tracePt t="7873" x="1974850" y="2965450"/>
          <p14:tracePt t="7882" x="1943100" y="2965450"/>
          <p14:tracePt t="7890" x="1895475" y="2949575"/>
          <p14:tracePt t="7898" x="1862138" y="2949575"/>
          <p14:tracePt t="7906" x="1814513" y="2949575"/>
          <p14:tracePt t="7915" x="1782763" y="2933700"/>
          <p14:tracePt t="7923" x="1660525" y="2933700"/>
          <p14:tracePt t="7935" x="1644650" y="2917825"/>
          <p14:tracePt t="7941" x="1581150" y="2917825"/>
          <p14:tracePt t="7947" x="1547813" y="2917825"/>
          <p14:tracePt t="7958" x="1516063" y="2900363"/>
          <p14:tracePt t="7964" x="1466850" y="2900363"/>
          <p14:tracePt t="7974" x="1435100" y="2900363"/>
          <p14:tracePt t="7981" x="1419225" y="2884488"/>
          <p14:tracePt t="7989" x="1387475" y="2884488"/>
          <p14:tracePt t="7999" x="1354138" y="2884488"/>
          <p14:tracePt t="8006" x="1338263" y="2884488"/>
          <p14:tracePt t="8014" x="1314450" y="2884488"/>
          <p14:tracePt t="8023" x="1298575" y="2884488"/>
          <p14:tracePt t="8031" x="1282700" y="2884488"/>
          <p14:tracePt t="8040" x="1265238" y="2884488"/>
          <p14:tracePt t="8056" x="1249363" y="2884488"/>
          <p14:tracePt t="8065" x="1233488" y="2884488"/>
          <p14:tracePt t="8081" x="1217613" y="2884488"/>
          <p14:tracePt t="8108" x="1201738" y="2884488"/>
          <p14:tracePt t="8126" x="1185863" y="2884488"/>
          <p14:tracePt t="8148" x="1169988" y="2884488"/>
          <p14:tracePt t="8291" x="1152525" y="2884488"/>
          <p14:tracePt t="8362" x="1152525" y="2868613"/>
          <p14:tracePt t="8426" x="1152525" y="2852738"/>
          <p14:tracePt t="8466" x="1152525" y="2836863"/>
          <p14:tracePt t="8490" x="1152525" y="2820988"/>
          <p14:tracePt t="8498" x="1169988" y="2820988"/>
          <p14:tracePt t="8506" x="1169988" y="2805113"/>
          <p14:tracePt t="8514" x="1185863" y="2805113"/>
          <p14:tracePt t="8522" x="1217613" y="2787650"/>
          <p14:tracePt t="8531" x="1233488" y="2787650"/>
          <p14:tracePt t="8539" x="1249363" y="2771775"/>
          <p14:tracePt t="8547" x="1282700" y="2755900"/>
          <p14:tracePt t="8556" x="1298575" y="2755900"/>
          <p14:tracePt t="8563" x="1338263" y="2740025"/>
          <p14:tracePt t="8573" x="1354138" y="2740025"/>
          <p14:tracePt t="8580" x="1370013" y="2724150"/>
          <p14:tracePt t="8590" x="1403350" y="2724150"/>
          <p14:tracePt t="8597" x="1419225" y="2724150"/>
          <p14:tracePt t="8605" x="1435100" y="2724150"/>
          <p14:tracePt t="8615" x="1450975" y="2700338"/>
          <p14:tracePt t="8622" x="1466850" y="2700338"/>
          <p14:tracePt t="8630" x="1484313" y="2700338"/>
          <p14:tracePt t="8640" x="1500188" y="2700338"/>
          <p14:tracePt t="8647" x="1531938" y="2700338"/>
          <p14:tracePt t="8657" x="1547813" y="2700338"/>
          <p14:tracePt t="8664" x="1563688" y="2700338"/>
          <p14:tracePt t="8672" x="1597025" y="2700338"/>
          <p14:tracePt t="8680" x="1628775" y="2700338"/>
          <p14:tracePt t="8690" x="1660525" y="2700338"/>
          <p14:tracePt t="8697" x="1677988" y="2700338"/>
          <p14:tracePt t="8707" x="1709738" y="2724150"/>
          <p14:tracePt t="8714" x="1733550" y="2724150"/>
          <p14:tracePt t="8723" x="1749425" y="2740025"/>
          <p14:tracePt t="8730" x="1765300" y="2740025"/>
          <p14:tracePt t="8740" x="1782763" y="2740025"/>
          <p14:tracePt t="8750" x="1798638" y="2755900"/>
          <p14:tracePt t="8758" x="1814513" y="2755900"/>
          <p14:tracePt t="8764" x="1814513" y="2771775"/>
          <p14:tracePt t="8773" x="1830388" y="2771775"/>
          <p14:tracePt t="8789" x="1846263" y="2787650"/>
          <p14:tracePt t="8807" x="1862138" y="2787650"/>
          <p14:tracePt t="8824" x="1862138" y="2805113"/>
          <p14:tracePt t="8839" x="1878013" y="2805113"/>
          <p14:tracePt t="8864" x="1878013" y="2820988"/>
          <p14:tracePt t="8872" x="1895475" y="2820988"/>
          <p14:tracePt t="8889" x="1895475" y="2836863"/>
          <p14:tracePt t="8913" x="1911350" y="2836863"/>
          <p14:tracePt t="8921" x="1911350" y="2852738"/>
          <p14:tracePt t="8952" x="1911350" y="2868613"/>
          <p14:tracePt t="8961" x="1927225" y="2868613"/>
          <p14:tracePt t="8976" x="1927225" y="2884488"/>
          <p14:tracePt t="9000" x="1943100" y="2900363"/>
          <p14:tracePt t="9016" x="1943100" y="2917825"/>
          <p14:tracePt t="9032" x="1943100" y="2933700"/>
          <p14:tracePt t="9041" x="1958975" y="2933700"/>
          <p14:tracePt t="9048" x="1958975" y="2949575"/>
          <p14:tracePt t="9072" x="1974850" y="2965450"/>
          <p14:tracePt t="9096" x="1974850" y="2981325"/>
          <p14:tracePt t="9104" x="1992313" y="2981325"/>
          <p14:tracePt t="9120" x="2008188" y="2981325"/>
          <p14:tracePt t="9128" x="2024063" y="2981325"/>
          <p14:tracePt t="9138" x="2039938" y="2981325"/>
          <p14:tracePt t="9149" x="2055813" y="2981325"/>
          <p14:tracePt t="9155" x="2112963" y="2981325"/>
          <p14:tracePt t="9165" x="2160588" y="2981325"/>
          <p14:tracePt t="9173" x="2209800" y="2981325"/>
          <p14:tracePt t="9181" x="2257425" y="2981325"/>
          <p14:tracePt t="9190" x="2322513" y="2981325"/>
          <p14:tracePt t="9198" x="2419350" y="2981325"/>
          <p14:tracePt t="9205" x="2492375" y="2965450"/>
          <p14:tracePt t="9214" x="2571750" y="2965450"/>
          <p14:tracePt t="9222" x="2652713" y="2933700"/>
          <p14:tracePt t="9232" x="2701925" y="2933700"/>
          <p14:tracePt t="9239" x="2765425" y="2917825"/>
          <p14:tracePt t="9247" x="2830513" y="2900363"/>
          <p14:tracePt t="9255" x="2903538" y="2884488"/>
          <p14:tracePt t="9264" x="2951163" y="2868613"/>
          <p14:tracePt t="9272" x="3016250" y="2852738"/>
          <p14:tracePt t="9281" x="3095625" y="2836863"/>
          <p14:tracePt t="9289" x="3113088" y="2836863"/>
          <p14:tracePt t="9297" x="3176588" y="2805113"/>
          <p14:tracePt t="9305" x="3225800" y="2805113"/>
          <p14:tracePt t="9316" x="3265488" y="2787650"/>
          <p14:tracePt t="9322" x="3330575" y="2771775"/>
          <p14:tracePt t="9331" x="3378200" y="2755900"/>
          <p14:tracePt t="9341" x="3411538" y="2740025"/>
          <p14:tracePt t="9356" x="3490913" y="2724150"/>
          <p14:tracePt t="9365" x="3524250" y="2700338"/>
          <p14:tracePt t="9369" x="3556000" y="2700338"/>
          <p14:tracePt t="9378" x="3571875" y="2700338"/>
          <p14:tracePt t="9383" x="3603625" y="2700338"/>
          <p14:tracePt t="9388" x="3603625" y="2682875"/>
          <p14:tracePt t="9402" x="3629025" y="2682875"/>
          <p14:tracePt t="9408" x="3644900" y="2682875"/>
          <p14:tracePt t="9431" x="3660775" y="2682875"/>
          <p14:tracePt t="9502" x="3660775" y="2700338"/>
          <p14:tracePt t="9542" x="3660775" y="2724150"/>
          <p14:tracePt t="9558" x="3644900" y="2740025"/>
          <p14:tracePt t="9567" x="3629025" y="2755900"/>
          <p14:tracePt t="9574" x="3571875" y="2771775"/>
          <p14:tracePt t="9582" x="3540125" y="2787650"/>
          <p14:tracePt t="9591" x="3490913" y="2805113"/>
          <p14:tracePt t="9599" x="3411538" y="2820988"/>
          <p14:tracePt t="9606" x="3346450" y="2852738"/>
          <p14:tracePt t="9614" x="3281363" y="2868613"/>
          <p14:tracePt t="9622" x="3249613" y="2884488"/>
          <p14:tracePt t="9630" x="3113088" y="2933700"/>
          <p14:tracePt t="9639" x="3079750" y="2933700"/>
          <p14:tracePt t="9647" x="2967038" y="2965450"/>
          <p14:tracePt t="9656" x="2903538" y="2981325"/>
          <p14:tracePt t="9663" x="2814638" y="2997200"/>
          <p14:tracePt t="9674" x="2749550" y="3014663"/>
          <p14:tracePt t="9680" x="2684463" y="3014663"/>
          <p14:tracePt t="9690" x="2652713" y="3030538"/>
          <p14:tracePt t="9697" x="2524125" y="3030538"/>
          <p14:tracePt t="9705" x="2492375" y="3046413"/>
          <p14:tracePt t="9714" x="2419350" y="3046413"/>
          <p14:tracePt t="9723" x="2370138" y="3046413"/>
          <p14:tracePt t="9731" x="2322513" y="3046413"/>
          <p14:tracePt t="9738" x="2273300" y="3046413"/>
          <p14:tracePt t="9747" x="2241550" y="3046413"/>
          <p14:tracePt t="9755" x="2193925" y="3062288"/>
          <p14:tracePt t="9763" x="2176463" y="3062288"/>
          <p14:tracePt t="9774" x="2128838" y="3062288"/>
          <p14:tracePt t="9781" x="2089150" y="3062288"/>
          <p14:tracePt t="9790" x="2071688" y="3062288"/>
          <p14:tracePt t="9798" x="2039938" y="3062288"/>
          <p14:tracePt t="9806" x="2024063" y="3062288"/>
          <p14:tracePt t="9814" x="1992313" y="3062288"/>
          <p14:tracePt t="9823" x="1958975" y="3062288"/>
          <p14:tracePt t="9830" x="1943100" y="3062288"/>
          <p14:tracePt t="9839" x="1927225" y="3062288"/>
          <p14:tracePt t="9848" x="1911350" y="3062288"/>
          <p14:tracePt t="9856" x="1895475" y="3062288"/>
          <p14:tracePt t="9864" x="1878013" y="3062288"/>
          <p14:tracePt t="9874" x="1862138" y="3062288"/>
          <p14:tracePt t="9888" x="1846263" y="3062288"/>
          <p14:tracePt t="9899" x="1830388" y="3062288"/>
          <p14:tracePt t="9905" x="1814513" y="3062288"/>
          <p14:tracePt t="9916" x="1798638" y="3062288"/>
          <p14:tracePt t="9923" x="1782763" y="3062288"/>
          <p14:tracePt t="9932" x="1765300" y="3062288"/>
          <p14:tracePt t="9947" x="1749425" y="3062288"/>
          <p14:tracePt t="9957" x="1733550" y="3062288"/>
          <p14:tracePt t="9965" x="1709738" y="3062288"/>
          <p14:tracePt t="9972" x="1677988" y="3062288"/>
          <p14:tracePt t="9983" x="1660525" y="3062288"/>
          <p14:tracePt t="9998" x="1644650" y="3062288"/>
          <p14:tracePt t="10005" x="1612900" y="3062288"/>
          <p14:tracePt t="10016" x="1597025" y="3062288"/>
          <p14:tracePt t="10023" x="1581150" y="3062288"/>
          <p14:tracePt t="10031" x="1547813" y="3062288"/>
          <p14:tracePt t="10039" x="1516063" y="3062288"/>
          <p14:tracePt t="10049" x="1484313" y="3062288"/>
          <p14:tracePt t="10056" x="1450975" y="3062288"/>
          <p14:tracePt t="10066" x="1403350" y="3062288"/>
          <p14:tracePt t="10072" x="1370013" y="3062288"/>
          <p14:tracePt t="10081" x="1338263" y="3062288"/>
          <p14:tracePt t="10089" x="1298575" y="3062288"/>
          <p14:tracePt t="10099" x="1265238" y="3062288"/>
          <p14:tracePt t="10106" x="1233488" y="3062288"/>
          <p14:tracePt t="10114" x="1217613" y="3062288"/>
          <p14:tracePt t="10122" x="1185863" y="3062288"/>
          <p14:tracePt t="10133" x="1169988" y="3062288"/>
          <p14:tracePt t="10139" x="1120775" y="3062288"/>
          <p14:tracePt t="10149" x="1104900" y="3062288"/>
          <p14:tracePt t="10158" x="1089025" y="3062288"/>
          <p14:tracePt t="10165" x="1073150" y="3062288"/>
          <p14:tracePt t="10173" x="1055688" y="3062288"/>
          <p14:tracePt t="10181" x="1039813" y="3062288"/>
          <p14:tracePt t="10190" x="1023938" y="3062288"/>
          <p14:tracePt t="10208" x="1008063" y="3062288"/>
          <p14:tracePt t="10245" x="992188" y="3062288"/>
          <p14:tracePt t="10507" x="1008063" y="3062288"/>
          <p14:tracePt t="10523" x="1023938" y="3062288"/>
          <p14:tracePt t="10531" x="1039813" y="3062288"/>
          <p14:tracePt t="10539" x="1055688" y="3062288"/>
          <p14:tracePt t="10547" x="1089025" y="3062288"/>
          <p14:tracePt t="10556" x="1120775" y="3062288"/>
          <p14:tracePt t="10564" x="1152525" y="3062288"/>
          <p14:tracePt t="10572" x="1169988" y="3062288"/>
          <p14:tracePt t="10581" x="1201738" y="3086100"/>
          <p14:tracePt t="10589" x="1233488" y="3086100"/>
          <p14:tracePt t="10597" x="1265238" y="3086100"/>
          <p14:tracePt t="10606" x="1298575" y="3086100"/>
          <p14:tracePt t="10613" x="1338263" y="3086100"/>
          <p14:tracePt t="10622" x="1354138" y="3086100"/>
          <p14:tracePt t="10632" x="1403350" y="3086100"/>
          <p14:tracePt t="10638" x="1435100" y="3086100"/>
          <p14:tracePt t="10648" x="1450975" y="3101975"/>
          <p14:tracePt t="10656" x="1484313" y="3101975"/>
          <p14:tracePt t="10665" x="1531938" y="3101975"/>
          <p14:tracePt t="10672" x="1547813" y="3101975"/>
          <p14:tracePt t="10681" x="1563688" y="3101975"/>
          <p14:tracePt t="10689" x="1597025" y="3101975"/>
          <p14:tracePt t="10697" x="1628775" y="3101975"/>
          <p14:tracePt t="10707" x="1644650" y="3101975"/>
          <p14:tracePt t="10713" x="1677988" y="3101975"/>
          <p14:tracePt t="10730" x="1709738" y="3101975"/>
          <p14:tracePt t="10747" x="1733550" y="3101975"/>
          <p14:tracePt t="10756" x="1749425" y="3101975"/>
          <p14:tracePt t="10765" x="1765300" y="3101975"/>
          <p14:tracePt t="10777" x="1782763" y="3101975"/>
          <p14:tracePt t="10789" x="1798638" y="3101975"/>
          <p14:tracePt t="10806" x="1814513" y="3101975"/>
          <p14:tracePt t="10823" x="1830388" y="3101975"/>
          <p14:tracePt t="10831" x="1846263" y="3101975"/>
          <p14:tracePt t="10847" x="1862138" y="3101975"/>
          <p14:tracePt t="10856" x="1878013" y="3101975"/>
          <p14:tracePt t="10865" x="1895475" y="3101975"/>
          <p14:tracePt t="10873" x="1911350" y="3101975"/>
          <p14:tracePt t="10881" x="1927225" y="3101975"/>
          <p14:tracePt t="10890" x="1943100" y="3101975"/>
          <p14:tracePt t="10898" x="1958975" y="3101975"/>
          <p14:tracePt t="10905" x="1974850" y="3086100"/>
          <p14:tracePt t="10915" x="1992313" y="3086100"/>
          <p14:tracePt t="10923" x="2024063" y="3086100"/>
          <p14:tracePt t="10930" x="2039938" y="3086100"/>
          <p14:tracePt t="10939" x="2055813" y="3086100"/>
          <p14:tracePt t="10947" x="2071688" y="3086100"/>
          <p14:tracePt t="10957" x="2112963" y="3086100"/>
          <p14:tracePt t="10964" x="2128838" y="3086100"/>
          <p14:tracePt t="10974" x="2160588" y="3086100"/>
          <p14:tracePt t="10981" x="2176463" y="3086100"/>
          <p14:tracePt t="10990" x="2209800" y="3086100"/>
          <p14:tracePt t="10997" x="2225675" y="3062288"/>
          <p14:tracePt t="11007" x="2257425" y="3062288"/>
          <p14:tracePt t="11014" x="2273300" y="3062288"/>
          <p14:tracePt t="11024" x="2306638" y="3062288"/>
          <p14:tracePt t="11041" x="2338388" y="3062288"/>
          <p14:tracePt t="11049" x="2451100" y="3046413"/>
          <p14:tracePt t="11055" x="2492375" y="3030538"/>
          <p14:tracePt t="11067" x="2524125" y="3030538"/>
          <p14:tracePt t="11076" x="2571750" y="3014663"/>
          <p14:tracePt t="11082" x="2605088" y="2997200"/>
          <p14:tracePt t="11089" x="2652713" y="2981325"/>
          <p14:tracePt t="11098" x="2684463" y="2981325"/>
          <p14:tracePt t="11107" x="2733675" y="2965450"/>
          <p14:tracePt t="11115" x="2749550" y="2949575"/>
          <p14:tracePt t="11123" x="2781300" y="2949575"/>
          <p14:tracePt t="11130" x="2814638" y="2933700"/>
          <p14:tracePt t="11142" x="2846388" y="2933700"/>
          <p14:tracePt t="11149" x="2870200" y="2933700"/>
          <p14:tracePt t="11156" x="2886075" y="2933700"/>
          <p14:tracePt t="11164" x="2919413" y="2933700"/>
          <p14:tracePt t="11175" x="2951163" y="2917825"/>
          <p14:tracePt t="11181" x="2982913" y="2917825"/>
          <p14:tracePt t="11189" x="3000375" y="2917825"/>
          <p14:tracePt t="11197" x="3032125" y="2917825"/>
          <p14:tracePt t="11206" x="3063875" y="2917825"/>
          <p14:tracePt t="11214" x="3095625" y="2917825"/>
          <p14:tracePt t="11223" x="3113088" y="2917825"/>
          <p14:tracePt t="11231" x="3128963" y="2917825"/>
          <p14:tracePt t="11240" x="3160713" y="2917825"/>
          <p14:tracePt t="11249" x="3176588" y="2917825"/>
          <p14:tracePt t="11256" x="3225800" y="2917825"/>
          <p14:tracePt t="11268" x="3249613" y="2917825"/>
          <p14:tracePt t="11275" x="3265488" y="2917825"/>
          <p14:tracePt t="11281" x="3297238" y="2917825"/>
          <p14:tracePt t="11289" x="3314700" y="2917825"/>
          <p14:tracePt t="11299" x="3330575" y="2917825"/>
          <p14:tracePt t="11306" x="3362325" y="2917825"/>
          <p14:tracePt t="11314" x="3378200" y="2917825"/>
          <p14:tracePt t="11322" x="3394075" y="2933700"/>
          <p14:tracePt t="11332" x="3427413" y="2933700"/>
          <p14:tracePt t="11340" x="3459163" y="2933700"/>
          <p14:tracePt t="11356" x="3524250" y="2949575"/>
          <p14:tracePt t="11364" x="3556000" y="2965450"/>
          <p14:tracePt t="11374" x="3587750" y="2965450"/>
          <p14:tracePt t="11381" x="3629025" y="2981325"/>
          <p14:tracePt t="11389" x="3660775" y="2997200"/>
          <p14:tracePt t="11394" x="3676650" y="2997200"/>
          <p14:tracePt t="11405" x="3709988" y="2997200"/>
          <p14:tracePt t="11414" x="3725863" y="3014663"/>
          <p14:tracePt t="11422" x="3741738" y="3014663"/>
          <p14:tracePt t="11433" x="3773488" y="3030538"/>
          <p14:tracePt t="11441" x="3789363" y="3030538"/>
          <p14:tracePt t="11447" x="3805238" y="3046413"/>
          <p14:tracePt t="11465" x="3822700" y="3046413"/>
          <p14:tracePt t="11488" x="3838575" y="3046413"/>
          <p14:tracePt t="11504" x="3838575" y="3062288"/>
          <p14:tracePt t="11512" x="3854450" y="3062288"/>
          <p14:tracePt t="11548" x="3870325" y="3062288"/>
          <p14:tracePt t="11576" x="3886200" y="3062288"/>
          <p14:tracePt t="11592" x="3902075" y="3086100"/>
          <p14:tracePt t="11600" x="3919538" y="3086100"/>
          <p14:tracePt t="11608" x="3935413" y="3086100"/>
          <p14:tracePt t="11624" x="3967163" y="3086100"/>
          <p14:tracePt t="11632" x="3983038" y="3086100"/>
          <p14:tracePt t="11640" x="4006850" y="3101975"/>
          <p14:tracePt t="11648" x="4040188" y="3101975"/>
          <p14:tracePt t="11656" x="4071938" y="3101975"/>
          <p14:tracePt t="11664" x="4087813" y="3101975"/>
          <p14:tracePt t="11672" x="4121150" y="3119438"/>
          <p14:tracePt t="11680" x="4137025" y="3119438"/>
          <p14:tracePt t="11689" x="4152900" y="3119438"/>
          <p14:tracePt t="11697" x="4168775" y="3119438"/>
          <p14:tracePt t="11706" x="4184650" y="3119438"/>
          <p14:tracePt t="11714" x="4217988" y="3119438"/>
          <p14:tracePt t="11731" x="4233863" y="3119438"/>
          <p14:tracePt t="11738" x="4249738" y="3119438"/>
          <p14:tracePt t="11747" x="4265613" y="3119438"/>
          <p14:tracePt t="11763" x="4281488" y="3119438"/>
          <p14:tracePt t="11774" x="4297363" y="3119438"/>
          <p14:tracePt t="11780" x="4313238" y="3135313"/>
          <p14:tracePt t="11790" x="4330700" y="3135313"/>
          <p14:tracePt t="11798" x="4346575" y="3135313"/>
          <p14:tracePt t="11806" x="4362450" y="3135313"/>
          <p14:tracePt t="11814" x="4386263" y="3135313"/>
          <p14:tracePt t="11830" x="4402138" y="3135313"/>
          <p14:tracePt t="11840" x="4418013" y="3135313"/>
          <p14:tracePt t="11848" x="4435475" y="3135313"/>
          <p14:tracePt t="11856" x="4451350" y="3135313"/>
          <p14:tracePt t="11863" x="4467225" y="3135313"/>
          <p14:tracePt t="11872" x="4483100" y="3135313"/>
          <p14:tracePt t="11890" x="4498975" y="3135313"/>
          <p14:tracePt t="11898" x="4514850" y="3135313"/>
          <p14:tracePt t="11907" x="4532313" y="3135313"/>
          <p14:tracePt t="11914" x="4548188" y="3135313"/>
          <p14:tracePt t="11924" x="4564063" y="3135313"/>
          <p14:tracePt t="11931" x="4579938" y="3135313"/>
          <p14:tracePt t="11939" x="4595813" y="3135313"/>
          <p14:tracePt t="11947" x="4611688" y="3135313"/>
          <p14:tracePt t="11955" x="4629150" y="3135313"/>
          <p14:tracePt t="11975" x="4660900" y="3135313"/>
          <p14:tracePt t="11982" x="4676775" y="3135313"/>
          <p14:tracePt t="11990" x="4692650" y="3135313"/>
          <p14:tracePt t="11998" x="4708525" y="3135313"/>
          <p14:tracePt t="12006" x="4725988" y="3135313"/>
          <p14:tracePt t="12024" x="4741863" y="3135313"/>
          <p14:tracePt t="12032" x="4757738" y="3135313"/>
          <p14:tracePt t="12048" x="4781550" y="3135313"/>
          <p14:tracePt t="12057" x="4797425" y="3135313"/>
          <p14:tracePt t="12072" x="4813300" y="3135313"/>
          <p14:tracePt t="12089" x="4830763" y="3135313"/>
          <p14:tracePt t="12097" x="4830763" y="3119438"/>
          <p14:tracePt t="12106" x="4846638" y="3119438"/>
          <p14:tracePt t="12125" x="4862513" y="3119438"/>
          <p14:tracePt t="12143" x="4878388" y="3119438"/>
          <p14:tracePt t="12732" x="4926013" y="3119438"/>
          <p14:tracePt t="12740" x="4959350" y="3119438"/>
          <p14:tracePt t="12748" x="5022850" y="3119438"/>
          <p14:tracePt t="12756" x="5087938" y="3101975"/>
          <p14:tracePt t="12764" x="5103813" y="3101975"/>
          <p14:tracePt t="12772" x="5176838" y="3086100"/>
          <p14:tracePt t="12781" x="5224463" y="3086100"/>
          <p14:tracePt t="12789" x="5273675" y="3086100"/>
          <p14:tracePt t="12798" x="5321300" y="3062288"/>
          <p14:tracePt t="12806" x="5354638" y="3062288"/>
          <p14:tracePt t="12814" x="5386388" y="3062288"/>
          <p14:tracePt t="12823" x="5418138" y="3062288"/>
          <p14:tracePt t="12831" x="5434013" y="3062288"/>
          <p14:tracePt t="12839" x="5451475" y="3062288"/>
          <p14:tracePt t="12849" x="5483225" y="3062288"/>
          <p14:tracePt t="12864" x="5499100" y="3046413"/>
          <p14:tracePt t="12873" x="5514975" y="3046413"/>
          <p14:tracePt t="12898" x="5540375" y="3046413"/>
          <p14:tracePt t="12915" x="5556250" y="3046413"/>
          <p14:tracePt t="12924" x="5572125" y="3046413"/>
          <p14:tracePt t="12956" x="5588000" y="3046413"/>
          <p14:tracePt t="12987" x="5603875" y="3046413"/>
          <p14:tracePt t="13027" x="5619750" y="3046413"/>
          <p14:tracePt t="13061" x="5635625" y="3046413"/>
          <p14:tracePt t="13067" x="5653088" y="3046413"/>
          <p14:tracePt t="13082" x="5668963" y="3046413"/>
          <p14:tracePt t="13090" x="5684838" y="3046413"/>
          <p14:tracePt t="13099" x="5700713" y="3046413"/>
          <p14:tracePt t="13107" x="5716588" y="3046413"/>
          <p14:tracePt t="13114" x="5749925" y="3046413"/>
          <p14:tracePt t="13123" x="5765800" y="3046413"/>
          <p14:tracePt t="13131" x="5781675" y="3046413"/>
          <p14:tracePt t="13139" x="5813425" y="3046413"/>
          <p14:tracePt t="13147" x="5829300" y="3046413"/>
          <p14:tracePt t="13156" x="5862638" y="3046413"/>
          <p14:tracePt t="13164" x="5878513" y="3046413"/>
          <p14:tracePt t="13171" x="5918200" y="3046413"/>
          <p14:tracePt t="13181" x="5951538" y="3046413"/>
          <p14:tracePt t="13188" x="5967413" y="3046413"/>
          <p14:tracePt t="13197" x="6015038" y="3046413"/>
          <p14:tracePt t="13206" x="6048375" y="3030538"/>
          <p14:tracePt t="13214" x="6064250" y="3030538"/>
          <p14:tracePt t="13222" x="6111875" y="3030538"/>
          <p14:tracePt t="13231" x="6143625" y="3030538"/>
          <p14:tracePt t="13238" x="6161088" y="3030538"/>
          <p14:tracePt t="13247" x="6208713" y="3030538"/>
          <p14:tracePt t="13255" x="6224588" y="3014663"/>
          <p14:tracePt t="13265" x="6273800" y="3014663"/>
          <p14:tracePt t="13272" x="6313488" y="3014663"/>
          <p14:tracePt t="13282" x="6329363" y="3014663"/>
          <p14:tracePt t="13288" x="6362700" y="3014663"/>
          <p14:tracePt t="13298" x="6394450" y="3014663"/>
          <p14:tracePt t="13305" x="6426200" y="2997200"/>
          <p14:tracePt t="13315" x="6442075" y="2997200"/>
          <p14:tracePt t="13322" x="6459538" y="2997200"/>
          <p14:tracePt t="13331" x="6491288" y="2997200"/>
          <p14:tracePt t="13339" x="6507163" y="2997200"/>
          <p14:tracePt t="13356" x="6538913" y="2997200"/>
          <p14:tracePt t="13368" x="6556375" y="2997200"/>
          <p14:tracePt t="13372" x="6572250" y="2997200"/>
          <p14:tracePt t="13381" x="6588125" y="2997200"/>
          <p14:tracePt t="13399" x="6604000" y="2997200"/>
          <p14:tracePt t="13410" x="6619875" y="2997200"/>
          <p14:tracePt t="13433" x="6635750" y="2997200"/>
          <p14:tracePt t="14103" x="6619875" y="2997200"/>
          <p14:tracePt t="14111" x="6604000" y="2997200"/>
          <p14:tracePt t="14119" x="6588125" y="2997200"/>
          <p14:tracePt t="14127" x="6556375" y="2997200"/>
          <p14:tracePt t="14135" x="6507163" y="2997200"/>
          <p14:tracePt t="14143" x="6442075" y="2997200"/>
          <p14:tracePt t="14151" x="6378575" y="3014663"/>
          <p14:tracePt t="14159" x="6297613" y="3014663"/>
          <p14:tracePt t="14167" x="6208713" y="3030538"/>
          <p14:tracePt t="14175" x="6127750" y="3046413"/>
          <p14:tracePt t="14183" x="6015038" y="3062288"/>
          <p14:tracePt t="14191" x="5918200" y="3101975"/>
          <p14:tracePt t="14199" x="5813425" y="3119438"/>
          <p14:tracePt t="14207" x="5700713" y="3151188"/>
          <p14:tracePt t="14215" x="5603875" y="3167063"/>
          <p14:tracePt t="14223" x="5499100" y="3198813"/>
          <p14:tracePt t="14231" x="5402263" y="3214688"/>
          <p14:tracePt t="14239" x="5305425" y="3232150"/>
          <p14:tracePt t="14247" x="5224463" y="3248025"/>
          <p14:tracePt t="14256" x="5137150" y="3263900"/>
          <p14:tracePt t="14264" x="5103813" y="3263900"/>
          <p14:tracePt t="14272" x="4959350" y="3279775"/>
          <p14:tracePt t="14280" x="4926013" y="3279775"/>
          <p14:tracePt t="14289" x="4813300" y="3279775"/>
          <p14:tracePt t="14298" x="4781550" y="3279775"/>
          <p14:tracePt t="14305" x="4708525" y="3279775"/>
          <p14:tracePt t="14314" x="4660900" y="3279775"/>
          <p14:tracePt t="14322" x="4595813" y="3279775"/>
          <p14:tracePt t="14333" x="4548188" y="3279775"/>
          <p14:tracePt t="14338" x="4498975" y="3279775"/>
          <p14:tracePt t="14349" x="4451350" y="3279775"/>
          <p14:tracePt t="14356" x="4418013" y="3279775"/>
          <p14:tracePt t="14365" x="4386263" y="3279775"/>
          <p14:tracePt t="14375" x="4330700" y="3279775"/>
          <p14:tracePt t="14380" x="4297363" y="3279775"/>
          <p14:tracePt t="14390" x="4281488" y="3279775"/>
          <p14:tracePt t="14398" x="4249738" y="3279775"/>
          <p14:tracePt t="14406" x="4233863" y="3279775"/>
          <p14:tracePt t="14414" x="4217988" y="3279775"/>
          <p14:tracePt t="14422" x="4184650" y="3279775"/>
          <p14:tracePt t="14431" x="4168775" y="3279775"/>
          <p14:tracePt t="14440" x="4152900" y="3279775"/>
          <p14:tracePt t="14447" x="4137025" y="3279775"/>
          <p14:tracePt t="14456" x="4121150" y="3279775"/>
          <p14:tracePt t="14464" x="4103688" y="3279775"/>
          <p14:tracePt t="14473" x="4087813" y="3279775"/>
          <p14:tracePt t="14481" x="4056063" y="3279775"/>
          <p14:tracePt t="14490" x="4040188" y="3279775"/>
          <p14:tracePt t="14498" x="4024313" y="3279775"/>
          <p14:tracePt t="14514" x="3983038" y="3279775"/>
          <p14:tracePt t="14532" x="3967163" y="3279775"/>
          <p14:tracePt t="14548" x="3935413" y="3279775"/>
          <p14:tracePt t="14556" x="3919538" y="3279775"/>
          <p14:tracePt t="14566" x="3902075" y="3279775"/>
          <p14:tracePt t="14573" x="3886200" y="3263900"/>
          <p14:tracePt t="14581" x="3870325" y="3263900"/>
          <p14:tracePt t="14589" x="3854450" y="3263900"/>
          <p14:tracePt t="14599" x="3838575" y="3263900"/>
          <p14:tracePt t="14606" x="3822700" y="3248025"/>
          <p14:tracePt t="14615" x="3805238" y="3248025"/>
          <p14:tracePt t="14623" x="3789363" y="3248025"/>
          <p14:tracePt t="14639" x="3773488" y="3232150"/>
          <p14:tracePt t="14648" x="3757613" y="3232150"/>
          <p14:tracePt t="14664" x="3741738" y="3232150"/>
          <p14:tracePt t="14681" x="3725863" y="3232150"/>
          <p14:tracePt t="14698" x="3709988" y="3232150"/>
          <p14:tracePt t="14706" x="3709988" y="3214688"/>
          <p14:tracePt t="14723" x="3692525" y="3214688"/>
          <p14:tracePt t="14731" x="3676650" y="3214688"/>
          <p14:tracePt t="14756" x="3660775" y="3214688"/>
          <p14:tracePt t="14764" x="3660775" y="3198813"/>
          <p14:tracePt t="14791" x="3644900" y="3198813"/>
          <p14:tracePt t="14837" x="3644900" y="3182938"/>
          <p14:tracePt t="14901" x="3644900" y="3167063"/>
          <p14:tracePt t="14956" x="3644900" y="3151188"/>
          <p14:tracePt t="15044" x="3644900" y="3135313"/>
          <p14:tracePt t="15124" x="3660775" y="3119438"/>
          <p14:tracePt t="15171" x="3676650" y="3119438"/>
          <p14:tracePt t="15195" x="3692525" y="3119438"/>
          <p14:tracePt t="15212" x="3709988" y="3101975"/>
          <p14:tracePt t="15228" x="3725863" y="3101975"/>
          <p14:tracePt t="15243" x="3741738" y="3101975"/>
          <p14:tracePt t="15259" x="3757613" y="3086100"/>
          <p14:tracePt t="15267" x="3773488" y="3086100"/>
          <p14:tracePt t="15289" x="3789363" y="3086100"/>
          <p14:tracePt t="15298" x="3822700" y="3086100"/>
          <p14:tracePt t="15306" x="3838575" y="3086100"/>
          <p14:tracePt t="15315" x="3854450" y="3086100"/>
          <p14:tracePt t="15322" x="3886200" y="3086100"/>
          <p14:tracePt t="15330" x="3902075" y="3086100"/>
          <p14:tracePt t="15340" x="3919538" y="3086100"/>
          <p14:tracePt t="15347" x="3951288" y="3086100"/>
          <p14:tracePt t="15356" x="3967163" y="3086100"/>
          <p14:tracePt t="15363" x="3983038" y="3086100"/>
          <p14:tracePt t="15373" x="4006850" y="3086100"/>
          <p14:tracePt t="15381" x="4024313" y="3086100"/>
          <p14:tracePt t="15392" x="4040188" y="3086100"/>
          <p14:tracePt t="15406" x="4056063" y="3062288"/>
          <p14:tracePt t="15414" x="4071938" y="3062288"/>
          <p14:tracePt t="15424" x="4087813" y="3062288"/>
          <p14:tracePt t="15430" x="4103688" y="3062288"/>
          <p14:tracePt t="15440" x="4121150" y="3062288"/>
          <p14:tracePt t="15456" x="4137025" y="3062288"/>
          <p14:tracePt t="15464" x="4152900" y="3062288"/>
          <p14:tracePt t="15472" x="4168775" y="3062288"/>
          <p14:tracePt t="15483" x="4184650" y="3062288"/>
          <p14:tracePt t="15490" x="4200525" y="3046413"/>
          <p14:tracePt t="15498" x="4217988" y="3046413"/>
          <p14:tracePt t="15505" x="4233863" y="3046413"/>
          <p14:tracePt t="15522" x="4249738" y="3046413"/>
          <p14:tracePt t="15531" x="4265613" y="3046413"/>
          <p14:tracePt t="15541" x="4281488" y="3046413"/>
          <p14:tracePt t="15556" x="4297363" y="3030538"/>
          <p14:tracePt t="15564" x="4330700" y="3030538"/>
          <p14:tracePt t="15572" x="4346575" y="3030538"/>
          <p14:tracePt t="15583" x="4386263" y="3030538"/>
          <p14:tracePt t="15590" x="4418013" y="3030538"/>
          <p14:tracePt t="15597" x="4451350" y="3030538"/>
          <p14:tracePt t="15607" x="4483100" y="3030538"/>
          <p14:tracePt t="15615" x="4514850" y="3030538"/>
          <p14:tracePt t="15622" x="4548188" y="3030538"/>
          <p14:tracePt t="15631" x="4579938" y="3030538"/>
          <p14:tracePt t="15643" x="4611688" y="3030538"/>
          <p14:tracePt t="15651" x="4676775" y="3030538"/>
          <p14:tracePt t="15655" x="4692650" y="3030538"/>
          <p14:tracePt t="15666" x="4725988" y="3030538"/>
          <p14:tracePt t="15673" x="4741863" y="3014663"/>
          <p14:tracePt t="15681" x="4757738" y="3014663"/>
          <p14:tracePt t="15691" x="4781550" y="3014663"/>
          <p14:tracePt t="15706" x="4797425" y="3014663"/>
          <p14:tracePt t="15714" x="4813300" y="3014663"/>
          <p14:tracePt t="15731" x="4830763" y="3014663"/>
          <p14:tracePt t="15770" x="4846638" y="3014663"/>
          <p14:tracePt t="15833" x="4862513" y="3014663"/>
          <p14:tracePt t="17763" x="4862513" y="3030538"/>
          <p14:tracePt t="17771" x="4862513" y="3062288"/>
          <p14:tracePt t="17779" x="4862513" y="3086100"/>
          <p14:tracePt t="17787" x="4862513" y="3101975"/>
          <p14:tracePt t="17795" x="4862513" y="3135313"/>
          <p14:tracePt t="17803" x="4862513" y="3151188"/>
          <p14:tracePt t="17811" x="4862513" y="3167063"/>
          <p14:tracePt t="17819" x="4862513" y="3198813"/>
          <p14:tracePt t="17826" x="4862513" y="3214688"/>
          <p14:tracePt t="17834" x="4862513" y="3248025"/>
          <p14:tracePt t="17843" x="4862513" y="3263900"/>
          <p14:tracePt t="17850" x="4862513" y="3279775"/>
          <p14:tracePt t="17858" x="4862513" y="3295650"/>
          <p14:tracePt t="17867" x="4862513" y="3311525"/>
          <p14:tracePt t="17881" x="4862513" y="3328988"/>
          <p14:tracePt t="17898" x="4862513" y="3344863"/>
          <p14:tracePt t="17906" x="4878388" y="3360738"/>
          <p14:tracePt t="17914" x="4878388" y="3376613"/>
          <p14:tracePt t="17923" x="4878388" y="3392488"/>
          <p14:tracePt t="17938" x="4878388" y="3408363"/>
          <p14:tracePt t="17947" x="4878388" y="3433763"/>
          <p14:tracePt t="17964" x="4878388" y="3449638"/>
          <p14:tracePt t="17972" x="4878388" y="3465513"/>
          <p14:tracePt t="17989" x="4878388" y="3481388"/>
          <p14:tracePt t="17998" x="4878388" y="3497263"/>
          <p14:tracePt t="18005" x="4878388" y="3513138"/>
          <p14:tracePt t="18013" x="4878388" y="3529013"/>
          <p14:tracePt t="18023" x="4878388" y="3546475"/>
          <p14:tracePt t="18039" x="4878388" y="3562350"/>
          <p14:tracePt t="18047" x="4878388" y="3578225"/>
          <p14:tracePt t="18057" x="4878388" y="3594100"/>
          <p14:tracePt t="18074" x="4878388" y="3609975"/>
          <p14:tracePt t="18080" x="4878388" y="3625850"/>
          <p14:tracePt t="18099" x="4878388" y="3643313"/>
          <p14:tracePt t="18115" x="4878388" y="3659188"/>
          <p14:tracePt t="18131" x="4878388" y="3690938"/>
          <p14:tracePt t="18149" x="4878388" y="3706813"/>
          <p14:tracePt t="18155" x="4894263" y="3722688"/>
          <p14:tracePt t="18166" x="4894263" y="3738563"/>
          <p14:tracePt t="18186" x="4894263" y="3756025"/>
          <p14:tracePt t="18209" x="4894263" y="3771900"/>
          <p14:tracePt t="18241" x="4894263" y="3795713"/>
          <p14:tracePt t="18249" x="4910138" y="3795713"/>
          <p14:tracePt t="18273" x="4910138" y="3811588"/>
          <p14:tracePt t="18297" x="4910138" y="3827463"/>
          <p14:tracePt t="18314" x="4926013" y="3827463"/>
          <p14:tracePt t="18329" x="4926013" y="3843338"/>
          <p14:tracePt t="18345" x="4926013" y="3860800"/>
          <p14:tracePt t="18377" x="4943475" y="3876675"/>
          <p14:tracePt t="18417" x="4943475" y="3892550"/>
          <p14:tracePt t="18440" x="4959350" y="3892550"/>
          <p14:tracePt t="18448" x="4959350" y="3908425"/>
          <p14:tracePt t="18520" x="4959350" y="3924300"/>
          <p14:tracePt t="18568" x="4975225" y="3924300"/>
          <p14:tracePt t="19660" x="4975225" y="3940175"/>
          <p14:tracePt t="19700" x="4975225" y="3957638"/>
          <p14:tracePt t="19732" x="4975225" y="3973513"/>
          <p14:tracePt t="19756" x="4975225" y="3989388"/>
          <p14:tracePt t="19772" x="4959350" y="3989388"/>
          <p14:tracePt t="19780" x="4959350" y="4005263"/>
          <p14:tracePt t="19796" x="4959350" y="4021138"/>
          <p14:tracePt t="19804" x="4959350" y="4037013"/>
          <p14:tracePt t="19820" x="4943475" y="4052888"/>
          <p14:tracePt t="19836" x="4943475" y="4070350"/>
          <p14:tracePt t="19852" x="4926013" y="4086225"/>
          <p14:tracePt t="19868" x="4926013" y="4102100"/>
          <p14:tracePt t="19890" x="4910138" y="4117975"/>
          <p14:tracePt t="19905" x="4894263" y="4133850"/>
          <p14:tracePt t="19922" x="4894263" y="4157663"/>
          <p14:tracePt t="19931" x="4878388" y="4157663"/>
          <p14:tracePt t="19939" x="4878388" y="4175125"/>
          <p14:tracePt t="19948" x="4862513" y="4191000"/>
          <p14:tracePt t="19955" x="4846638" y="4206875"/>
          <p14:tracePt t="19964" x="4830763" y="4222750"/>
          <p14:tracePt t="19972" x="4830763" y="4238625"/>
          <p14:tracePt t="19981" x="4813300" y="4254500"/>
          <p14:tracePt t="19997" x="4797425" y="4270375"/>
          <p14:tracePt t="20014" x="4797425" y="4287838"/>
          <p14:tracePt t="20022" x="4781550" y="4287838"/>
          <p14:tracePt t="20030" x="4781550" y="4303713"/>
          <p14:tracePt t="20048" x="4781550" y="4319588"/>
          <p14:tracePt t="20064" x="4757738" y="4335463"/>
          <p14:tracePt t="20072" x="4757738" y="4351338"/>
          <p14:tracePt t="20089" x="4757738" y="4367213"/>
          <p14:tracePt t="20097" x="4741863" y="4384675"/>
          <p14:tracePt t="20122" x="4741863" y="4400550"/>
          <p14:tracePt t="20147" x="4725988" y="4416425"/>
          <p14:tracePt t="20186" x="4725988" y="4432300"/>
          <p14:tracePt t="20234" x="4725988" y="4448175"/>
          <p14:tracePt t="20250" x="4708525" y="4448175"/>
          <p14:tracePt t="20338" x="4708525" y="4464050"/>
          <p14:tracePt t="20402" x="4708525" y="4479925"/>
          <p14:tracePt t="20410" x="4692650" y="4479925"/>
          <p14:tracePt t="20457" x="4692650" y="4497388"/>
          <p14:tracePt t="20529" x="4692650" y="4521200"/>
          <p14:tracePt t="20617" x="4692650" y="4537075"/>
          <p14:tracePt t="21406" x="4708525" y="4537075"/>
          <p14:tracePt t="21486" x="4725988" y="4537075"/>
          <p14:tracePt t="21582" x="4741863" y="4537075"/>
          <p14:tracePt t="21622" x="4741863" y="4552950"/>
          <p14:tracePt t="21670" x="4757738" y="4552950"/>
          <p14:tracePt t="21733" x="4781550" y="4552950"/>
          <p14:tracePt t="21773" x="4781550" y="4568825"/>
          <p14:tracePt t="22347" x="4797425" y="4568825"/>
          <p14:tracePt t="22355" x="4813300" y="4568825"/>
          <p14:tracePt t="22364" x="4830763" y="4568825"/>
          <p14:tracePt t="22372" x="4846638" y="4584700"/>
          <p14:tracePt t="22380" x="4862513" y="4602163"/>
          <p14:tracePt t="22390" x="4878388" y="4602163"/>
          <p14:tracePt t="22396" x="4894263" y="4618038"/>
          <p14:tracePt t="22405" x="4910138" y="4618038"/>
          <p14:tracePt t="22415" x="4926013" y="4618038"/>
          <p14:tracePt t="22422" x="4943475" y="4633913"/>
          <p14:tracePt t="22440" x="4975225" y="4633913"/>
          <p14:tracePt t="22447" x="4975225" y="4649788"/>
          <p14:tracePt t="22455" x="4991100" y="4649788"/>
          <p14:tracePt t="22463" x="5006975" y="4649788"/>
          <p14:tracePt t="22473" x="5022850" y="4665663"/>
          <p14:tracePt t="22490" x="5056188" y="4665663"/>
          <p14:tracePt t="22498" x="5056188" y="4681538"/>
          <p14:tracePt t="22506" x="5072063" y="4681538"/>
          <p14:tracePt t="22523" x="5087938" y="4699000"/>
          <p14:tracePt t="22531" x="5103813" y="4699000"/>
          <p14:tracePt t="22548" x="5119688" y="4714875"/>
          <p14:tracePt t="22564" x="5137150" y="4714875"/>
          <p14:tracePt t="22572" x="5137150" y="4730750"/>
          <p14:tracePt t="22573" x="5160963" y="4730750"/>
          <p14:tracePt t="22590" x="5160963" y="4746625"/>
          <p14:tracePt t="22597" x="5176838" y="4746625"/>
          <p14:tracePt t="22607" x="5176838" y="4762500"/>
          <p14:tracePt t="22625" x="5192713" y="4778375"/>
          <p14:tracePt t="22634" x="5192713" y="4794250"/>
          <p14:tracePt t="22642" x="5208588" y="4794250"/>
          <p14:tracePt t="22664" x="5208588" y="4811713"/>
          <p14:tracePt t="22682" x="5208588" y="4827588"/>
          <p14:tracePt t="22698" x="5224463" y="4843463"/>
          <p14:tracePt t="22706" x="5224463" y="4859338"/>
          <p14:tracePt t="22730" x="5224463" y="4883150"/>
          <p14:tracePt t="22738" x="5241925" y="4899025"/>
          <p14:tracePt t="22754" x="5241925" y="4916488"/>
          <p14:tracePt t="22763" x="5241925" y="4932363"/>
          <p14:tracePt t="22772" x="5257800" y="4932363"/>
          <p14:tracePt t="22781" x="5257800" y="4948238"/>
          <p14:tracePt t="22788" x="5257800" y="4964113"/>
          <p14:tracePt t="22806" x="5273675" y="4979988"/>
          <p14:tracePt t="22814" x="5273675" y="4995863"/>
          <p14:tracePt t="22831" x="5273675" y="5013325"/>
          <p14:tracePt t="22838" x="5289550" y="5013325"/>
          <p14:tracePt t="22847" x="5289550" y="5029200"/>
          <p14:tracePt t="22865" x="5305425" y="5060950"/>
          <p14:tracePt t="22882" x="5305425" y="5076825"/>
          <p14:tracePt t="22890" x="5321300" y="5092700"/>
          <p14:tracePt t="22898" x="5321300" y="5108575"/>
          <p14:tracePt t="22905" x="5338763" y="5126038"/>
          <p14:tracePt t="22913" x="5338763" y="5141913"/>
          <p14:tracePt t="22922" x="5354638" y="5157788"/>
          <p14:tracePt t="22931" x="5354638" y="5173663"/>
          <p14:tracePt t="22949" x="5370513" y="5205413"/>
          <p14:tracePt t="22965" x="5386388" y="5221288"/>
          <p14:tracePt t="22972" x="5386388" y="5246688"/>
          <p14:tracePt t="22989" x="5402263" y="5262563"/>
          <p14:tracePt t="22997" x="5402263" y="5278438"/>
          <p14:tracePt t="23014" x="5418138" y="5278438"/>
          <p14:tracePt t="23022" x="5418138" y="5294313"/>
          <p14:tracePt t="23040" x="5434013" y="5310188"/>
          <p14:tracePt t="23049" x="5434013" y="5326063"/>
          <p14:tracePt t="23072" x="5434013" y="5343525"/>
          <p14:tracePt t="23098" x="5434013" y="5359400"/>
          <p14:tracePt t="23100" x="5434013" y="5375275"/>
          <p14:tracePt t="23114" x="5434013" y="5391150"/>
          <p14:tracePt t="23138" x="5434013" y="5407025"/>
          <p14:tracePt t="23156" x="5434013" y="5422900"/>
          <p14:tracePt t="23172" x="5434013" y="5440363"/>
          <p14:tracePt t="23184" x="5434013" y="5456238"/>
          <p14:tracePt t="23209" x="5434013" y="5472113"/>
          <p14:tracePt t="23217" x="5434013" y="5487988"/>
          <p14:tracePt t="23233" x="5434013" y="5503863"/>
          <p14:tracePt t="23248" x="5434013" y="5519738"/>
          <p14:tracePt t="23264" x="5434013" y="5535613"/>
          <p14:tracePt t="23288" x="5434013" y="5553075"/>
          <p14:tracePt t="23305" x="5434013" y="5568950"/>
          <p14:tracePt t="23322" x="5434013" y="5584825"/>
          <p14:tracePt t="23331" x="5418138" y="5608638"/>
          <p14:tracePt t="23360" x="5418138" y="5624513"/>
          <p14:tracePt t="23376" x="5402263" y="5624513"/>
          <p14:tracePt t="23407" x="5402263" y="5640388"/>
          <p14:tracePt t="23463" x="5386388" y="5640388"/>
          <p14:tracePt t="23535" x="5370513" y="5640388"/>
          <p14:tracePt t="23583" x="5354638" y="5640388"/>
          <p14:tracePt t="23623" x="5338763" y="5640388"/>
          <p14:tracePt t="23639" x="5321300" y="5640388"/>
          <p14:tracePt t="23663" x="5305425" y="5640388"/>
          <p14:tracePt t="23687" x="5289550" y="5624513"/>
          <p14:tracePt t="23711" x="5273675" y="5624513"/>
          <p14:tracePt t="23727" x="5257800" y="5624513"/>
          <p14:tracePt t="23759" x="5241925" y="5624513"/>
          <p14:tracePt t="23806" x="5224463" y="5624513"/>
          <p14:tracePt t="25656" x="5224463" y="5640388"/>
          <p14:tracePt t="25696" x="5208588" y="5657850"/>
          <p14:tracePt t="25712" x="5176838" y="5673725"/>
          <p14:tracePt t="25720" x="5160963" y="5689600"/>
          <p14:tracePt t="25728" x="5137150" y="5705475"/>
          <p14:tracePt t="25736" x="5119688" y="5705475"/>
          <p14:tracePt t="25744" x="5103813" y="5737225"/>
          <p14:tracePt t="25752" x="5072063" y="5754688"/>
          <p14:tracePt t="25760" x="5056188" y="5770563"/>
          <p14:tracePt t="25772" x="5022850" y="5786438"/>
          <p14:tracePt t="25782" x="5006975" y="5818188"/>
          <p14:tracePt t="25789" x="4991100" y="5818188"/>
          <p14:tracePt t="25797" x="4959350" y="5849938"/>
          <p14:tracePt t="25806" x="4943475" y="5867400"/>
          <p14:tracePt t="25814" x="4926013" y="5883275"/>
          <p14:tracePt t="25823" x="4910138" y="5899150"/>
          <p14:tracePt t="25830" x="4894263" y="5915025"/>
          <p14:tracePt t="25839" x="4878388" y="5930900"/>
          <p14:tracePt t="25848" x="4878388" y="5946775"/>
          <p14:tracePt t="25855" x="4862513" y="5972175"/>
          <p14:tracePt t="25864" x="4846638" y="5988050"/>
          <p14:tracePt t="25872" x="4830763" y="5988050"/>
          <p14:tracePt t="25881" x="4830763" y="6019800"/>
          <p14:tracePt t="25889" x="4813300" y="6019800"/>
          <p14:tracePt t="25897" x="4813300" y="6035675"/>
          <p14:tracePt t="25906" x="4797425" y="6051550"/>
          <p14:tracePt t="25926" x="4781550" y="6069013"/>
          <p14:tracePt t="25933" x="4781550" y="6084888"/>
          <p14:tracePt t="25944" x="4757738" y="6084888"/>
          <p14:tracePt t="25952" x="4757738" y="6100763"/>
          <p14:tracePt t="25967" x="4757738" y="6116638"/>
          <p14:tracePt t="25999" x="4741863" y="6132513"/>
          <p14:tracePt t="26039" x="4725988" y="6148388"/>
          <p14:tracePt t="26063" x="4725988" y="6164263"/>
          <p14:tracePt t="26079" x="4708525" y="6164263"/>
          <p14:tracePt t="26098" x="4708525" y="6181725"/>
          <p14:tracePt t="26115" x="4692650" y="6181725"/>
          <p14:tracePt t="26122" x="4692650" y="6197600"/>
          <p14:tracePt t="26138" x="4676775" y="6213475"/>
          <p14:tracePt t="26156" x="4660900" y="6229350"/>
          <p14:tracePt t="26164" x="4645025" y="6229350"/>
          <p14:tracePt t="26173" x="4645025" y="6245225"/>
          <p14:tracePt t="26181" x="4629150" y="6245225"/>
          <p14:tracePt t="26189" x="4629150" y="6261100"/>
          <p14:tracePt t="26197" x="4611688" y="6261100"/>
          <p14:tracePt t="26205" x="4611688" y="6278563"/>
          <p14:tracePt t="26214" x="4595813" y="6278563"/>
          <p14:tracePt t="26222" x="4595813" y="6294438"/>
          <p14:tracePt t="26232" x="4579938" y="6294438"/>
          <p14:tracePt t="26255" x="4564063" y="6310313"/>
          <p14:tracePt t="26272" x="4548188" y="6310313"/>
          <p14:tracePt t="26280" x="4548188" y="6334125"/>
          <p14:tracePt t="26299" x="4532313" y="6334125"/>
          <p14:tracePt t="26304" x="4532313" y="6350000"/>
          <p14:tracePt t="26322" x="4514850" y="6350000"/>
          <p14:tracePt t="26342" x="4514850" y="6365875"/>
          <p14:tracePt t="26366" x="4498975" y="6365875"/>
          <p14:tracePt t="26382" x="4498975" y="6381750"/>
          <p14:tracePt t="26414" x="4483100" y="6381750"/>
          <p14:tracePt t="26445" x="4467225" y="6399213"/>
          <p14:tracePt t="26485" x="4451350" y="6415088"/>
          <p14:tracePt t="26509" x="4435475" y="6415088"/>
          <p14:tracePt t="26517" x="4435475" y="6430963"/>
          <p14:tracePt t="26533" x="4418013" y="6430963"/>
          <p14:tracePt t="26549" x="4402138" y="6446838"/>
          <p14:tracePt t="26573" x="4402138" y="6462713"/>
          <p14:tracePt t="26581" x="4386263" y="6462713"/>
          <p14:tracePt t="26613" x="4362450" y="6462713"/>
          <p14:tracePt t="26621" x="4362450" y="6478588"/>
          <p14:tracePt t="27171" x="4346575" y="6478588"/>
          <p14:tracePt t="27187" x="4330700" y="6478588"/>
          <p14:tracePt t="27195" x="4313238" y="6478588"/>
          <p14:tracePt t="27203" x="4297363" y="6478588"/>
          <p14:tracePt t="27211" x="4281488" y="6478588"/>
          <p14:tracePt t="27219" x="4249738" y="6478588"/>
          <p14:tracePt t="27227" x="4233863" y="6478588"/>
          <p14:tracePt t="27235" x="4217988" y="6478588"/>
          <p14:tracePt t="27243" x="4200525" y="6478588"/>
          <p14:tracePt t="27251" x="4168775" y="6478588"/>
          <p14:tracePt t="27259" x="4152900" y="6478588"/>
          <p14:tracePt t="27267" x="4137025" y="6478588"/>
          <p14:tracePt t="27275" x="4121150" y="6478588"/>
          <p14:tracePt t="27283" x="4103688" y="6478588"/>
          <p14:tracePt t="27305" x="4087813" y="6478588"/>
          <p14:tracePt t="27315" x="4071938" y="6478588"/>
          <p14:tracePt t="27323" x="4071938" y="6496050"/>
          <p14:tracePt t="27331" x="4056063" y="6496050"/>
          <p14:tracePt t="27347" x="4040188" y="6496050"/>
          <p14:tracePt t="27356" x="4024313" y="6496050"/>
          <p14:tracePt t="27372" x="4006850" y="6496050"/>
          <p14:tracePt t="27381" x="3983038" y="6496050"/>
          <p14:tracePt t="27394" x="3967163" y="6496050"/>
          <p14:tracePt t="27410" x="3951288" y="6496050"/>
          <p14:tracePt t="27419" x="3935413" y="6496050"/>
          <p14:tracePt t="27434" x="3919538" y="6496050"/>
          <p14:tracePt t="27450" x="3902075" y="6496050"/>
          <p14:tracePt t="27474" x="3886200" y="6496050"/>
          <p14:tracePt t="27496" x="3870325" y="6496050"/>
          <p14:tracePt t="27514" x="3854450" y="6496050"/>
          <p14:tracePt t="27530" x="3838575" y="6496050"/>
          <p14:tracePt t="27539" x="3822700" y="6496050"/>
          <p14:tracePt t="27557" x="3805238" y="6478588"/>
          <p14:tracePt t="27573" x="3789363" y="6478588"/>
          <p14:tracePt t="27586" x="3773488" y="6478588"/>
          <p14:tracePt t="27601" x="3757613" y="6478588"/>
          <p14:tracePt t="27613" x="3741738" y="6478588"/>
          <p14:tracePt t="27625" x="3725863" y="6478588"/>
          <p14:tracePt t="27642" x="3709988" y="6478588"/>
          <p14:tracePt t="27665" x="3692525" y="6478588"/>
          <p14:tracePt t="27681" x="3676650" y="6478588"/>
          <p14:tracePt t="27697" x="3660775" y="6478588"/>
          <p14:tracePt t="27713" x="3644900" y="6478588"/>
          <p14:tracePt t="27737" x="3629025" y="6462713"/>
          <p14:tracePt t="27753" x="3603625" y="6462713"/>
          <p14:tracePt t="27777" x="3587750" y="6462713"/>
          <p14:tracePt t="27817" x="3571875" y="6462713"/>
          <p14:tracePt t="27833" x="3571875" y="6446838"/>
          <p14:tracePt t="28016" x="3587750" y="6446838"/>
          <p14:tracePt t="28048" x="3603625" y="6446838"/>
          <p14:tracePt t="28064" x="3629025" y="6446838"/>
          <p14:tracePt t="28072" x="3644900" y="6446838"/>
          <p14:tracePt t="28080" x="3660775" y="6446838"/>
          <p14:tracePt t="28089" x="3676650" y="6446838"/>
          <p14:tracePt t="28097" x="3692525" y="6446838"/>
          <p14:tracePt t="28105" x="3709988" y="6446838"/>
          <p14:tracePt t="28113" x="3725863" y="6446838"/>
          <p14:tracePt t="28122" x="3741738" y="6446838"/>
          <p14:tracePt t="28132" x="3757613" y="6446838"/>
          <p14:tracePt t="28148" x="3789363" y="6446838"/>
          <p14:tracePt t="28164" x="3805238" y="6446838"/>
          <p14:tracePt t="28177" x="3822700" y="6446838"/>
          <p14:tracePt t="28191" x="3838575" y="6446838"/>
          <p14:tracePt t="28200" x="3854450" y="6446838"/>
          <p14:tracePt t="28216" x="3870325" y="6446838"/>
          <p14:tracePt t="28230" x="3886200" y="6462713"/>
          <p14:tracePt t="28247" x="3902075" y="6462713"/>
          <p14:tracePt t="28256" x="3919538" y="6462713"/>
          <p14:tracePt t="28264" x="3935413" y="6462713"/>
          <p14:tracePt t="28272" x="3951288" y="6462713"/>
          <p14:tracePt t="28281" x="3967163" y="6462713"/>
          <p14:tracePt t="28298" x="3983038" y="6462713"/>
          <p14:tracePt t="28306" x="4006850" y="6462713"/>
          <p14:tracePt t="28322" x="4024313" y="6462713"/>
          <p14:tracePt t="28338" x="4040188" y="6462713"/>
          <p14:tracePt t="28364" x="4056063" y="6462713"/>
          <p14:tracePt t="28374" x="4071938" y="6462713"/>
          <p14:tracePt t="28378" x="4087813" y="6462713"/>
          <p14:tracePt t="28388" x="4103688" y="6462713"/>
          <p14:tracePt t="28405" x="4137025" y="6462713"/>
          <p14:tracePt t="28415" x="4152900" y="6462713"/>
          <p14:tracePt t="28432" x="4168775" y="6462713"/>
          <p14:tracePt t="28440" x="4184650" y="6462713"/>
          <p14:tracePt t="28457" x="4200525" y="6462713"/>
          <p14:tracePt t="28473" x="4217988" y="6462713"/>
          <p14:tracePt t="28483" x="4233863" y="6462713"/>
          <p14:tracePt t="28497" x="4249738" y="6462713"/>
          <p14:tracePt t="28505" x="4265613" y="6462713"/>
          <p14:tracePt t="28514" x="4281488" y="6462713"/>
          <p14:tracePt t="28522" x="4297363" y="6462713"/>
          <p14:tracePt t="28541" x="4313238" y="6462713"/>
          <p14:tracePt t="28548" x="4330700" y="6462713"/>
          <p14:tracePt t="28556" x="4346575" y="6462713"/>
          <p14:tracePt t="28564" x="4362450" y="6446838"/>
          <p14:tracePt t="28583" x="4386263" y="6446838"/>
          <p14:tracePt t="28589" x="4402138" y="6446838"/>
          <p14:tracePt t="28607" x="4418013" y="6446838"/>
          <p14:tracePt t="28782" x="4402138" y="6446838"/>
          <p14:tracePt t="28790" x="4386263" y="6446838"/>
          <p14:tracePt t="28806" x="4362450" y="6446838"/>
          <p14:tracePt t="28814" x="4346575" y="6446838"/>
          <p14:tracePt t="28822" x="4346575" y="6462713"/>
          <p14:tracePt t="28831" x="4330700" y="6462713"/>
          <p14:tracePt t="28838" x="4313238" y="6462713"/>
          <p14:tracePt t="28855" x="4297363" y="6462713"/>
          <p14:tracePt t="28863" x="4281488" y="6462713"/>
          <p14:tracePt t="28881" x="4265613" y="6462713"/>
          <p14:tracePt t="28888" x="4249738" y="6478588"/>
          <p14:tracePt t="28898" x="4233863" y="6478588"/>
          <p14:tracePt t="28914" x="4200525" y="6478588"/>
          <p14:tracePt t="28922" x="4200525" y="6496050"/>
          <p14:tracePt t="28931" x="4184650" y="6496050"/>
          <p14:tracePt t="28938" x="4168775" y="6496050"/>
          <p14:tracePt t="28949" x="4152900" y="6511925"/>
          <p14:tracePt t="28956" x="4137025" y="6511925"/>
          <p14:tracePt t="28964" x="4137025" y="6527800"/>
          <p14:tracePt t="28973" x="4121150" y="6527800"/>
          <p14:tracePt t="28981" x="4103688" y="6527800"/>
          <p14:tracePt t="28997" x="4087813" y="6527800"/>
          <p14:tracePt t="29006" x="4087813" y="6543675"/>
          <p14:tracePt t="29015" x="4071938" y="6543675"/>
          <p14:tracePt t="29038" x="4056063" y="6543675"/>
          <p14:tracePt t="29053" x="4040188" y="6543675"/>
          <p14:tracePt t="29069" x="4040188" y="6559550"/>
          <p14:tracePt t="29077" x="4024313" y="6559550"/>
          <p14:tracePt t="29116" x="4006850" y="6559550"/>
          <p14:tracePt t="29148" x="3983038" y="6559550"/>
          <p14:tracePt t="29172" x="3967163" y="6559550"/>
          <p14:tracePt t="29180" x="3967163" y="6575425"/>
          <p14:tracePt t="29196" x="3951288" y="6575425"/>
          <p14:tracePt t="29205" x="3935413" y="6575425"/>
          <p14:tracePt t="29223" x="3919538" y="6575425"/>
          <p14:tracePt t="29231" x="3919538" y="6591300"/>
          <p14:tracePt t="29239" x="3902075" y="6591300"/>
          <p14:tracePt t="29247" x="3886200" y="6591300"/>
          <p14:tracePt t="29260" x="3870325" y="6591300"/>
          <p14:tracePt t="29276" x="3854450" y="6591300"/>
          <p14:tracePt t="29284" x="3854450" y="6608763"/>
          <p14:tracePt t="29292" x="3838575" y="6608763"/>
          <p14:tracePt t="29312" x="3822700" y="6608763"/>
          <p14:tracePt t="29324" x="3805238" y="6608763"/>
          <p14:tracePt t="29340" x="3789363" y="6608763"/>
          <p14:tracePt t="29356" x="3773488" y="6608763"/>
          <p14:tracePt t="29373" x="3757613" y="6608763"/>
          <p14:tracePt t="29396" x="3741738" y="6608763"/>
          <p14:tracePt t="29412" x="3725863" y="6608763"/>
          <p14:tracePt t="29419" x="3709988" y="6608763"/>
          <p14:tracePt t="29436" x="3692525" y="6608763"/>
          <p14:tracePt t="29443" x="3676650" y="6608763"/>
          <p14:tracePt t="29452" x="3660775" y="6608763"/>
          <p14:tracePt t="29459" x="3644900" y="6608763"/>
          <p14:tracePt t="29467" x="3603625" y="6608763"/>
          <p14:tracePt t="29475" x="3571875" y="6608763"/>
          <p14:tracePt t="29483" x="3524250" y="6608763"/>
          <p14:tracePt t="29491" x="3475038" y="6608763"/>
          <p14:tracePt t="29500" x="3427413" y="6591300"/>
          <p14:tracePt t="29507" x="3378200" y="6591300"/>
          <p14:tracePt t="29515" x="3314700" y="6575425"/>
          <p14:tracePt t="29524" x="3209925" y="6575425"/>
          <p14:tracePt t="29531" x="3128963" y="6575425"/>
          <p14:tracePt t="29539" x="3032125" y="6575425"/>
          <p14:tracePt t="29547" x="2951163" y="6559550"/>
          <p14:tracePt t="29555" x="2830513" y="6559550"/>
          <p14:tracePt t="29563" x="2749550" y="6559550"/>
          <p14:tracePt t="29572" x="2652713" y="6559550"/>
          <p14:tracePt t="29581" x="2555875" y="6559550"/>
          <p14:tracePt t="29589" x="2435225" y="6559550"/>
          <p14:tracePt t="29597" x="2338388" y="6559550"/>
          <p14:tracePt t="29606" x="2241550" y="6559550"/>
          <p14:tracePt t="29614" x="2128838" y="6575425"/>
          <p14:tracePt t="29623" x="2024063" y="6608763"/>
          <p14:tracePt t="29630" x="1943100" y="6624638"/>
          <p14:tracePt t="29638" x="1830388" y="6640513"/>
          <p14:tracePt t="29648" x="1749425" y="6672263"/>
          <p14:tracePt t="29655" x="1660525" y="6696075"/>
          <p14:tracePt t="29665" x="1628775" y="6696075"/>
          <p14:tracePt t="29672" x="1547813" y="6729413"/>
          <p14:tracePt t="29680" x="1500188" y="6729413"/>
          <p14:tracePt t="29690" x="1450975" y="6745288"/>
          <p14:tracePt t="29697" x="1419225" y="6745288"/>
          <p14:tracePt t="29707" x="1370013" y="6761163"/>
          <p14:tracePt t="29715" x="1338263" y="6761163"/>
          <p14:tracePt t="29722" x="1314450" y="6777038"/>
          <p14:tracePt t="29731" x="1298575" y="6777038"/>
          <p14:tracePt t="29739" x="1282700" y="6777038"/>
          <p14:tracePt t="29770" x="1265238" y="6777038"/>
          <p14:tracePt t="30193" x="1265238" y="6761163"/>
          <p14:tracePt t="30352" x="1265238" y="6745288"/>
          <p14:tracePt t="31166" x="1282700" y="6745288"/>
          <p14:tracePt t="31381" x="1298575" y="6745288"/>
          <p14:tracePt t="31405" x="1314450" y="6745288"/>
          <p14:tracePt t="31421" x="1338263" y="6745288"/>
          <p14:tracePt t="31429" x="1354138" y="6745288"/>
          <p14:tracePt t="31437" x="1387475" y="6745288"/>
          <p14:tracePt t="31445" x="1403350" y="6729413"/>
          <p14:tracePt t="31453" x="1435100" y="6713538"/>
          <p14:tracePt t="31461" x="1484313" y="6696075"/>
          <p14:tracePt t="31469" x="1547813" y="6696075"/>
          <p14:tracePt t="31481" x="1597025" y="6672263"/>
          <p14:tracePt t="31489" x="1644650" y="6672263"/>
          <p14:tracePt t="31497" x="1709738" y="6656388"/>
          <p14:tracePt t="31505" x="1798638" y="6640513"/>
          <p14:tracePt t="31515" x="1911350" y="6640513"/>
          <p14:tracePt t="31523" x="1992313" y="6624638"/>
          <p14:tracePt t="31531" x="2089150" y="6608763"/>
          <p14:tracePt t="31540" x="2144713" y="6608763"/>
          <p14:tracePt t="31547" x="2225675" y="6608763"/>
          <p14:tracePt t="31556" x="2306638" y="6608763"/>
          <p14:tracePt t="31565" x="2354263" y="6608763"/>
          <p14:tracePt t="31572" x="2403475" y="6608763"/>
          <p14:tracePt t="31581" x="2435225" y="6608763"/>
          <p14:tracePt t="31588" x="2466975" y="6608763"/>
          <p14:tracePt t="31598" x="2492375" y="6591300"/>
          <p14:tracePt t="31605" x="2508250" y="6591300"/>
          <p14:tracePt t="31614" x="2524125" y="6591300"/>
          <p14:tracePt t="31630" x="2540000" y="6591300"/>
          <p14:tracePt t="31647" x="2555875" y="6591300"/>
          <p14:tracePt t="31672" x="2571750" y="6591300"/>
          <p14:tracePt t="31680" x="2571750" y="6575425"/>
          <p14:tracePt t="31689" x="2587625" y="6575425"/>
          <p14:tracePt t="31706" x="2605088" y="6575425"/>
          <p14:tracePt t="31733" x="2620963" y="6575425"/>
          <p14:tracePt t="31748" x="2620963" y="6559550"/>
          <p14:tracePt t="31764" x="2636838" y="6559550"/>
          <p14:tracePt t="31787" x="2652713" y="6559550"/>
          <p14:tracePt t="31797" x="2668588" y="6559550"/>
          <p14:tracePt t="31806" x="2684463" y="6559550"/>
          <p14:tracePt t="31814" x="2701925" y="6559550"/>
          <p14:tracePt t="31822" x="2717800" y="6559550"/>
          <p14:tracePt t="31831" x="2749550" y="6543675"/>
          <p14:tracePt t="31838" x="2765425" y="6543675"/>
          <p14:tracePt t="31847" x="2798763" y="6543675"/>
          <p14:tracePt t="31857" x="2830513" y="6543675"/>
          <p14:tracePt t="31863" x="2870200" y="6543675"/>
          <p14:tracePt t="31871" x="2919413" y="6543675"/>
          <p14:tracePt t="31881" x="2951163" y="6527800"/>
          <p14:tracePt t="31890" x="2982913" y="6527800"/>
          <p14:tracePt t="31898" x="3016250" y="6527800"/>
          <p14:tracePt t="31906" x="3063875" y="6527800"/>
          <p14:tracePt t="31915" x="3095625" y="6527800"/>
          <p14:tracePt t="31922" x="3144838" y="6527800"/>
          <p14:tracePt t="31932" x="3176588" y="6511925"/>
          <p14:tracePt t="31938" x="3225800" y="6511925"/>
          <p14:tracePt t="31947" x="3281363" y="6511925"/>
          <p14:tracePt t="31955" x="3314700" y="6511925"/>
          <p14:tracePt t="31966" x="3362325" y="6496050"/>
          <p14:tracePt t="31972" x="3394075" y="6496050"/>
          <p14:tracePt t="31982" x="3443288" y="6496050"/>
          <p14:tracePt t="31989" x="3475038" y="6496050"/>
          <p14:tracePt t="32000" x="3508375" y="6478588"/>
          <p14:tracePt t="32005" x="3540125" y="6478588"/>
          <p14:tracePt t="32014" x="3571875" y="6478588"/>
          <p14:tracePt t="32022" x="3603625" y="6478588"/>
          <p14:tracePt t="32033" x="3629025" y="6478588"/>
          <p14:tracePt t="32040" x="3660775" y="6478588"/>
          <p14:tracePt t="32048" x="3676650" y="6478588"/>
          <p14:tracePt t="32055" x="3692525" y="6478588"/>
          <p14:tracePt t="32064" x="3709988" y="6478588"/>
          <p14:tracePt t="32072" x="3725863" y="6478588"/>
          <p14:tracePt t="32081" x="3741738" y="6478588"/>
          <p14:tracePt t="32091" x="3757613" y="6478588"/>
          <p14:tracePt t="32097" x="3773488" y="6478588"/>
          <p14:tracePt t="32123" x="3789363" y="6462713"/>
          <p14:tracePt t="32133" x="3805238" y="6462713"/>
          <p14:tracePt t="32140" x="3822700" y="6462713"/>
          <p14:tracePt t="32155" x="3838575" y="6462713"/>
          <p14:tracePt t="32178" x="3854450" y="6462713"/>
          <p14:tracePt t="32202" x="3870325" y="64627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1BA42-46A6-635C-3DBE-814A29C8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fraudulent cases</a:t>
            </a:r>
          </a:p>
        </p:txBody>
      </p:sp>
      <p:pic>
        <p:nvPicPr>
          <p:cNvPr id="9" name="Picture 8" descr="A blue and orange pie chart&#10;&#10;Description automatically generated">
            <a:extLst>
              <a:ext uri="{FF2B5EF4-FFF2-40B4-BE49-F238E27FC236}">
                <a16:creationId xmlns:a16="http://schemas.microsoft.com/office/drawing/2014/main" id="{317BD023-544A-568D-0C4D-EFA4FA2E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51" y="640080"/>
            <a:ext cx="4787690" cy="3602736"/>
          </a:xfrm>
          <a:prstGeom prst="rect">
            <a:avLst/>
          </a:prstGeom>
        </p:spPr>
      </p:pic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7BB616A-216D-D967-F7C3-D23E1381B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7" y="1400884"/>
            <a:ext cx="5302232" cy="208112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F2F03D63-3F8E-457C-EB6A-F9B253635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2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0"/>
    </mc:Choice>
    <mc:Fallback>
      <p:transition spd="slow" advTm="1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8" x="3870325" y="6462713"/>
          <p14:tracePt t="1096" x="3902075" y="6430963"/>
          <p14:tracePt t="1104" x="3919538" y="6415088"/>
          <p14:tracePt t="1111" x="3951288" y="6381750"/>
          <p14:tracePt t="1120" x="3967163" y="6350000"/>
          <p14:tracePt t="1127" x="4006850" y="6310313"/>
          <p14:tracePt t="1135" x="4024313" y="6294438"/>
          <p14:tracePt t="1144" x="4056063" y="6278563"/>
          <p14:tracePt t="1151" x="4056063" y="6245225"/>
          <p14:tracePt t="1159" x="4071938" y="6245225"/>
          <p14:tracePt t="1167" x="4087813" y="6229350"/>
          <p14:tracePt t="1175" x="4087813" y="6213475"/>
          <p14:tracePt t="1184" x="4103688" y="6213475"/>
          <p14:tracePt t="1191" x="4103688" y="6197600"/>
          <p14:tracePt t="1215" x="4121150" y="6181725"/>
          <p14:tracePt t="1238" x="4137025" y="6181725"/>
          <p14:tracePt t="1247" x="4137025" y="6164263"/>
          <p14:tracePt t="1264" x="4152900" y="6148388"/>
          <p14:tracePt t="1280" x="4168775" y="6132513"/>
          <p14:tracePt t="1297" x="4184650" y="6116638"/>
          <p14:tracePt t="1314" x="4200525" y="6100763"/>
          <p14:tracePt t="1322" x="4217988" y="6084888"/>
          <p14:tracePt t="1338" x="4233863" y="6069013"/>
          <p14:tracePt t="1347" x="4249738" y="6051550"/>
          <p14:tracePt t="1356" x="4265613" y="6035675"/>
          <p14:tracePt t="1363" x="4265613" y="6019800"/>
          <p14:tracePt t="1373" x="4281488" y="6003925"/>
          <p14:tracePt t="1380" x="4281488" y="5972175"/>
          <p14:tracePt t="1389" x="4297363" y="5946775"/>
          <p14:tracePt t="1397" x="4297363" y="5930900"/>
          <p14:tracePt t="1405" x="4297363" y="5899150"/>
          <p14:tracePt t="1413" x="4313238" y="5867400"/>
          <p14:tracePt t="1428" x="4313238" y="5834063"/>
          <p14:tracePt t="1433" x="4313238" y="5818188"/>
          <p14:tracePt t="1438" x="4313238" y="5786438"/>
          <p14:tracePt t="1448" x="4313238" y="5770563"/>
          <p14:tracePt t="1452" x="4313238" y="5737225"/>
          <p14:tracePt t="1461" x="4313238" y="5705475"/>
          <p14:tracePt t="1465" x="4313238" y="5689600"/>
          <p14:tracePt t="1472" x="4313238" y="5640388"/>
          <p14:tracePt t="1480" x="4313238" y="5608638"/>
          <p14:tracePt t="1488" x="4313238" y="5519738"/>
          <p14:tracePt t="1498" x="4313238" y="5503863"/>
          <p14:tracePt t="1504" x="4313238" y="5440363"/>
          <p14:tracePt t="1513" x="4313238" y="5359400"/>
          <p14:tracePt t="1523" x="4313238" y="5343525"/>
          <p14:tracePt t="1529" x="4313238" y="5278438"/>
          <p14:tracePt t="1539" x="4313238" y="5221288"/>
          <p14:tracePt t="1545" x="4330700" y="5189538"/>
          <p14:tracePt t="1555" x="4330700" y="5126038"/>
          <p14:tracePt t="1563" x="4330700" y="5076825"/>
          <p14:tracePt t="1573" x="4346575" y="4995863"/>
          <p14:tracePt t="1580" x="4346575" y="4948238"/>
          <p14:tracePt t="1589" x="4362450" y="4883150"/>
          <p14:tracePt t="1598" x="4386263" y="4811713"/>
          <p14:tracePt t="1606" x="4386263" y="4746625"/>
          <p14:tracePt t="1614" x="4386263" y="4714875"/>
          <p14:tracePt t="1621" x="4402138" y="4665663"/>
          <p14:tracePt t="1630" x="4402138" y="4618038"/>
          <p14:tracePt t="1638" x="4418013" y="4568825"/>
          <p14:tracePt t="1647" x="4418013" y="4537075"/>
          <p14:tracePt t="1655" x="4418013" y="4497388"/>
          <p14:tracePt t="1663" x="4418013" y="4464050"/>
          <p14:tracePt t="1680" x="4435475" y="4448175"/>
          <p14:tracePt t="1688" x="4435475" y="4432300"/>
          <p14:tracePt t="2013" x="4418013" y="4432300"/>
          <p14:tracePt t="2021" x="4386263" y="4416425"/>
          <p14:tracePt t="2031" x="4346575" y="4416425"/>
          <p14:tracePt t="2038" x="4313238" y="4400550"/>
          <p14:tracePt t="2046" x="4265613" y="4384675"/>
          <p14:tracePt t="2054" x="4217988" y="4351338"/>
          <p14:tracePt t="2064" x="4184650" y="4335463"/>
          <p14:tracePt t="2073" x="4071938" y="4303713"/>
          <p14:tracePt t="2080" x="4056063" y="4287838"/>
          <p14:tracePt t="2089" x="4006850" y="4287838"/>
          <p14:tracePt t="2097" x="3951288" y="4254500"/>
          <p14:tracePt t="2105" x="3919538" y="4238625"/>
          <p14:tracePt t="2114" x="3870325" y="4222750"/>
          <p14:tracePt t="2122" x="3838575" y="4191000"/>
          <p14:tracePt t="2131" x="3805238" y="4191000"/>
          <p14:tracePt t="2138" x="3773488" y="4157663"/>
          <p14:tracePt t="2147" x="3741738" y="4133850"/>
          <p14:tracePt t="2155" x="3725863" y="4117975"/>
          <p14:tracePt t="2164" x="3692525" y="4102100"/>
          <p14:tracePt t="2172" x="3660775" y="4070350"/>
          <p14:tracePt t="2179" x="3644900" y="4070350"/>
          <p14:tracePt t="2189" x="3603625" y="4037013"/>
          <p14:tracePt t="2197" x="3571875" y="4021138"/>
          <p14:tracePt t="2205" x="3556000" y="4021138"/>
          <p14:tracePt t="2213" x="3540125" y="4005263"/>
          <p14:tracePt t="2223" x="3524250" y="3989388"/>
          <p14:tracePt t="2230" x="3508375" y="3989388"/>
          <p14:tracePt t="2238" x="3508375" y="3973513"/>
          <p14:tracePt t="2246" x="3490913" y="3973513"/>
          <p14:tracePt t="2257" x="3490913" y="3957638"/>
          <p14:tracePt t="2264" x="3475038" y="3957638"/>
          <p14:tracePt t="2280" x="3475038" y="3940175"/>
          <p14:tracePt t="2293" x="3459163" y="3924300"/>
          <p14:tracePt t="2308" x="3459163" y="3908425"/>
          <p14:tracePt t="2316" x="3443288" y="3908425"/>
          <p14:tracePt t="2331" x="3443288" y="3892550"/>
          <p14:tracePt t="2347" x="3427413" y="3876675"/>
          <p14:tracePt t="2363" x="3427413" y="3860800"/>
          <p14:tracePt t="2371" x="3411538" y="3843338"/>
          <p14:tracePt t="2388" x="3411538" y="3827463"/>
          <p14:tracePt t="2405" x="3394075" y="3811588"/>
          <p14:tracePt t="2413" x="3394075" y="3795713"/>
          <p14:tracePt t="2423" x="3394075" y="3771900"/>
          <p14:tracePt t="2440" x="3378200" y="3756025"/>
          <p14:tracePt t="2456" x="3378200" y="3738563"/>
          <p14:tracePt t="2462" x="3362325" y="3722688"/>
          <p14:tracePt t="2471" x="3362325" y="3706813"/>
          <p14:tracePt t="2479" x="3362325" y="3690938"/>
          <p14:tracePt t="2489" x="3346450" y="3690938"/>
          <p14:tracePt t="2497" x="3346450" y="3675063"/>
          <p14:tracePt t="2514" x="3330575" y="3659188"/>
          <p14:tracePt t="2521" x="3330575" y="3643313"/>
          <p14:tracePt t="2539" x="3314700" y="3625850"/>
          <p14:tracePt t="2555" x="3314700" y="3609975"/>
          <p14:tracePt t="2563" x="3297238" y="3609975"/>
          <p14:tracePt t="2586" x="3297238" y="3594100"/>
          <p14:tracePt t="2595" x="3281363" y="3594100"/>
          <p14:tracePt t="2610" x="3281363" y="3578225"/>
          <p14:tracePt t="2626" x="3265488" y="3578225"/>
          <p14:tracePt t="2651" x="3249613" y="3578225"/>
          <p14:tracePt t="2658" x="3249613" y="3562350"/>
          <p14:tracePt t="2682" x="3225800" y="3562350"/>
          <p14:tracePt t="2698" x="3225800" y="3546475"/>
          <p14:tracePt t="2714" x="3209925" y="3546475"/>
          <p14:tracePt t="2762" x="3192463" y="3546475"/>
          <p14:tracePt t="2778" x="3192463" y="3529013"/>
          <p14:tracePt t="2825" x="3176588" y="3529013"/>
          <p14:tracePt t="2873" x="3160713" y="3529013"/>
          <p14:tracePt t="2897" x="3160713" y="3513138"/>
          <p14:tracePt t="2913" x="3144838" y="3513138"/>
          <p14:tracePt t="2953" x="3128963" y="3513138"/>
          <p14:tracePt t="2977" x="3128963" y="3497263"/>
          <p14:tracePt t="2993" x="3113088" y="3497263"/>
          <p14:tracePt t="3009" x="3113088" y="3481388"/>
          <p14:tracePt t="3017" x="3095625" y="3481388"/>
          <p14:tracePt t="3065" x="3095625" y="3465513"/>
          <p14:tracePt t="3097" x="3079750" y="3465513"/>
          <p14:tracePt t="3121" x="3079750" y="3449638"/>
          <p14:tracePt t="3168" x="3079750" y="3433763"/>
          <p14:tracePt t="3200" x="3079750" y="3408363"/>
          <p14:tracePt t="3208" x="3063875" y="3408363"/>
          <p14:tracePt t="3240" x="3063875" y="3392488"/>
          <p14:tracePt t="3256" x="3063875" y="3376613"/>
          <p14:tracePt t="3288" x="3063875" y="3360738"/>
          <p14:tracePt t="3305" x="3048000" y="3344863"/>
          <p14:tracePt t="3322" x="3048000" y="3328988"/>
          <p14:tracePt t="3339" x="3048000" y="3311525"/>
          <p14:tracePt t="3355" x="3048000" y="3295650"/>
          <p14:tracePt t="3363" x="3048000" y="3279775"/>
          <p14:tracePt t="3371" x="3048000" y="3263900"/>
          <p14:tracePt t="3380" x="3048000" y="3248025"/>
          <p14:tracePt t="3396" x="3048000" y="3232150"/>
          <p14:tracePt t="3405" x="3048000" y="3214688"/>
          <p14:tracePt t="3416" x="3048000" y="3198813"/>
          <p14:tracePt t="3432" x="3063875" y="3198813"/>
          <p14:tracePt t="3447" x="3063875" y="3182938"/>
          <p14:tracePt t="3456" x="3079750" y="3182938"/>
          <p14:tracePt t="3487" x="3095625" y="3182938"/>
          <p14:tracePt t="3505" x="3128963" y="3167063"/>
          <p14:tracePt t="3513" x="3144838" y="3167063"/>
          <p14:tracePt t="3522" x="3160713" y="3167063"/>
          <p14:tracePt t="3530" x="3176588" y="3151188"/>
          <p14:tracePt t="3538" x="3209925" y="3151188"/>
          <p14:tracePt t="3546" x="3225800" y="3151188"/>
          <p14:tracePt t="3554" x="3249613" y="3151188"/>
          <p14:tracePt t="3564" x="3265488" y="3151188"/>
          <p14:tracePt t="3572" x="3281363" y="3151188"/>
          <p14:tracePt t="3581" x="3297238" y="3151188"/>
          <p14:tracePt t="3589" x="3330575" y="3151188"/>
          <p14:tracePt t="3597" x="3346450" y="3151188"/>
          <p14:tracePt t="3606" x="3362325" y="3151188"/>
          <p14:tracePt t="3613" x="3378200" y="3151188"/>
          <p14:tracePt t="3622" x="3394075" y="3151188"/>
          <p14:tracePt t="3630" x="3411538" y="3151188"/>
          <p14:tracePt t="3639" x="3443288" y="3151188"/>
          <p14:tracePt t="3647" x="3475038" y="3151188"/>
          <p14:tracePt t="3655" x="3490913" y="3151188"/>
          <p14:tracePt t="3663" x="3524250" y="3167063"/>
          <p14:tracePt t="3672" x="3540125" y="3182938"/>
          <p14:tracePt t="3680" x="3571875" y="3198813"/>
          <p14:tracePt t="3689" x="3587750" y="3198813"/>
          <p14:tracePt t="3697" x="3587750" y="3214688"/>
          <p14:tracePt t="3706" x="3629025" y="3232150"/>
          <p14:tracePt t="3715" x="3644900" y="3232150"/>
          <p14:tracePt t="3725" x="3644900" y="3248025"/>
          <p14:tracePt t="3736" x="3660775" y="3263900"/>
          <p14:tracePt t="3750" x="3660775" y="3279775"/>
          <p14:tracePt t="3758" x="3676650" y="3279775"/>
          <p14:tracePt t="3766" x="3676650" y="3295650"/>
          <p14:tracePt t="3782" x="3676650" y="3311525"/>
          <p14:tracePt t="3798" x="3676650" y="3328988"/>
          <p14:tracePt t="3813" x="3676650" y="3344863"/>
          <p14:tracePt t="3830" x="3676650" y="3360738"/>
          <p14:tracePt t="3846" x="3676650" y="3376613"/>
          <p14:tracePt t="3863" x="3676650" y="3392488"/>
          <p14:tracePt t="3880" x="3676650" y="3408363"/>
          <p14:tracePt t="3888" x="3660775" y="3433763"/>
          <p14:tracePt t="3906" x="3644900" y="3449638"/>
          <p14:tracePt t="3914" x="3629025" y="3449638"/>
          <p14:tracePt t="3921" x="3629025" y="3465513"/>
          <p14:tracePt t="3931" x="3603625" y="3481388"/>
          <p14:tracePt t="3939" x="3587750" y="3481388"/>
          <p14:tracePt t="3946" x="3587750" y="3497263"/>
          <p14:tracePt t="3955" x="3571875" y="3513138"/>
          <p14:tracePt t="3975" x="3556000" y="3529013"/>
          <p14:tracePt t="3981" x="3540125" y="3546475"/>
          <p14:tracePt t="4005" x="3524250" y="3546475"/>
          <p14:tracePt t="4015" x="3524250" y="3562350"/>
          <p14:tracePt t="4016" x="3508375" y="3562350"/>
          <p14:tracePt t="4030" x="3490913" y="3578225"/>
          <p14:tracePt t="4047" x="3475038" y="3578225"/>
          <p14:tracePt t="4055" x="3459163" y="3594100"/>
          <p14:tracePt t="4071" x="3443288" y="3594100"/>
          <p14:tracePt t="4079" x="3427413" y="3594100"/>
          <p14:tracePt t="4089" x="3411538" y="3594100"/>
          <p14:tracePt t="4106" x="3394075" y="3594100"/>
          <p14:tracePt t="4112" x="3362325" y="3594100"/>
          <p14:tracePt t="4122" x="3346450" y="3594100"/>
          <p14:tracePt t="4129" x="3330575" y="3594100"/>
          <p14:tracePt t="4139" x="3297238" y="3594100"/>
          <p14:tracePt t="4147" x="3281363" y="3594100"/>
          <p14:tracePt t="4156" x="3225800" y="3594100"/>
          <p14:tracePt t="4164" x="3192463" y="3594100"/>
          <p14:tracePt t="4172" x="3160713" y="3578225"/>
          <p14:tracePt t="4181" x="3128963" y="3562350"/>
          <p14:tracePt t="4188" x="3095625" y="3562350"/>
          <p14:tracePt t="4197" x="3048000" y="3546475"/>
          <p14:tracePt t="4204" x="3032125" y="3529013"/>
          <p14:tracePt t="4214" x="3000375" y="3513138"/>
          <p14:tracePt t="4222" x="2967038" y="3497263"/>
          <p14:tracePt t="4230" x="2951163" y="3497263"/>
          <p14:tracePt t="4238" x="2919413" y="3465513"/>
          <p14:tracePt t="4247" x="2903538" y="3465513"/>
          <p14:tracePt t="4255" x="2886075" y="3449638"/>
          <p14:tracePt t="4263" x="2870200" y="3433763"/>
          <p14:tracePt t="4272" x="2830513" y="3408363"/>
          <p14:tracePt t="4280" x="2814638" y="3408363"/>
          <p14:tracePt t="4288" x="2798763" y="3392488"/>
          <p14:tracePt t="4297" x="2765425" y="3376613"/>
          <p14:tracePt t="4305" x="2749550" y="3360738"/>
          <p14:tracePt t="4315" x="2717800" y="3344863"/>
          <p14:tracePt t="4322" x="2701925" y="3328988"/>
          <p14:tracePt t="4331" x="2684463" y="3311525"/>
          <p14:tracePt t="4338" x="2668588" y="3295650"/>
          <p14:tracePt t="4347" x="2652713" y="3279775"/>
          <p14:tracePt t="4355" x="2620963" y="3263900"/>
          <p14:tracePt t="4363" x="2605088" y="3248025"/>
          <p14:tracePt t="4381" x="2571750" y="3214688"/>
          <p14:tracePt t="4388" x="2571750" y="3198813"/>
          <p14:tracePt t="4397" x="2555875" y="3198813"/>
          <p14:tracePt t="4405" x="2555875" y="3182938"/>
          <p14:tracePt t="4415" x="2540000" y="3167063"/>
          <p14:tracePt t="4432" x="2540000" y="3151188"/>
          <p14:tracePt t="4439" x="2524125" y="3151188"/>
          <p14:tracePt t="4447" x="2524125" y="3135313"/>
          <p14:tracePt t="4465" x="2524125" y="3119438"/>
          <p14:tracePt t="4480" x="2508250" y="3101975"/>
          <p14:tracePt t="4490" x="2508250" y="3086100"/>
          <p14:tracePt t="4497" x="2492375" y="3086100"/>
          <p14:tracePt t="4505" x="2492375" y="3062288"/>
          <p14:tracePt t="4523" x="2492375" y="3046413"/>
          <p14:tracePt t="4547" x="2466975" y="3030538"/>
          <p14:tracePt t="4564" x="2466975" y="3014663"/>
          <p14:tracePt t="4572" x="2451100" y="3014663"/>
          <p14:tracePt t="4580" x="2451100" y="2997200"/>
          <p14:tracePt t="4614" x="2435225" y="2965450"/>
          <p14:tracePt t="4645" x="2435225" y="2949575"/>
          <p14:tracePt t="5042" x="2419350" y="2949575"/>
          <p14:tracePt t="5050" x="2419350" y="2933700"/>
          <p14:tracePt t="5058" x="2403475" y="2933700"/>
          <p14:tracePt t="5066" x="2386013" y="2900363"/>
          <p14:tracePt t="5074" x="2370138" y="2900363"/>
          <p14:tracePt t="5082" x="2354263" y="2884488"/>
          <p14:tracePt t="5090" x="2338388" y="2868613"/>
          <p14:tracePt t="5106" x="2322513" y="2852738"/>
          <p14:tracePt t="5114" x="2306638" y="2852738"/>
          <p14:tracePt t="5122" x="2290763" y="2836863"/>
          <p14:tracePt t="5138" x="2273300" y="2820988"/>
          <p14:tracePt t="5146" x="2257425" y="2820988"/>
          <p14:tracePt t="5155" x="2257425" y="2805113"/>
          <p14:tracePt t="5163" x="2241550" y="2805113"/>
          <p14:tracePt t="5172" x="2241550" y="2787650"/>
          <p14:tracePt t="5179" x="2225675" y="2771775"/>
          <p14:tracePt t="5196" x="2209800" y="2755900"/>
          <p14:tracePt t="5204" x="2193925" y="2755900"/>
          <p14:tracePt t="5213" x="2193925" y="2740025"/>
          <p14:tracePt t="5221" x="2176463" y="2740025"/>
          <p14:tracePt t="5230" x="2176463" y="2724150"/>
          <p14:tracePt t="5248" x="2160588" y="2700338"/>
          <p14:tracePt t="5264" x="2144713" y="2700338"/>
          <p14:tracePt t="5271" x="2144713" y="2682875"/>
          <p14:tracePt t="5290" x="2144713" y="2667000"/>
          <p14:tracePt t="5297" x="2128838" y="2667000"/>
          <p14:tracePt t="5345" x="2128838" y="2651125"/>
          <p14:tracePt t="5457" x="2128838" y="2635250"/>
          <p14:tracePt t="5704" x="2144713" y="2635250"/>
          <p14:tracePt t="5728" x="2160588" y="2635250"/>
          <p14:tracePt t="5760" x="2176463" y="2619375"/>
          <p14:tracePt t="5792" x="2193925" y="2619375"/>
          <p14:tracePt t="5800" x="2209800" y="2603500"/>
          <p14:tracePt t="5816" x="2225675" y="2603500"/>
          <p14:tracePt t="5831" x="2241550" y="2587625"/>
          <p14:tracePt t="5848" x="2257425" y="2587625"/>
          <p14:tracePt t="5855" x="2257425" y="2570163"/>
          <p14:tracePt t="5872" x="2273300" y="2570163"/>
          <p14:tracePt t="5889" x="2290763" y="2554288"/>
          <p14:tracePt t="5912" x="2306638" y="2554288"/>
          <p14:tracePt t="5930" x="2306638" y="2538413"/>
          <p14:tracePt t="5939" x="2322513" y="2538413"/>
          <p14:tracePt t="5967" x="2322513" y="2522538"/>
          <p14:tracePt t="5975" x="2338388" y="2522538"/>
          <p14:tracePt t="6007" x="2338388" y="2506663"/>
          <p14:tracePt t="6047" x="2338388" y="2490788"/>
          <p14:tracePt t="6087" x="2338388" y="2473325"/>
          <p14:tracePt t="6111" x="2338388" y="2457450"/>
          <p14:tracePt t="6135" x="2338388" y="2441575"/>
          <p14:tracePt t="6158" x="2338388" y="2425700"/>
          <p14:tracePt t="6174" x="2338388" y="2409825"/>
          <p14:tracePt t="6198" x="2338388" y="2393950"/>
          <p14:tracePt t="6214" x="2338388" y="2378075"/>
          <p14:tracePt t="6247" x="2338388" y="2360613"/>
          <p14:tracePt t="6263" x="2338388" y="2336800"/>
          <p14:tracePt t="6272" x="2322513" y="2336800"/>
          <p14:tracePt t="6280" x="2322513" y="2320925"/>
          <p14:tracePt t="6305" x="2322513" y="2305050"/>
          <p14:tracePt t="6313" x="2306638" y="2305050"/>
          <p14:tracePt t="6331" x="2306638" y="2289175"/>
          <p14:tracePt t="6338" x="2290763" y="2289175"/>
          <p14:tracePt t="6346" x="2290763" y="2273300"/>
          <p14:tracePt t="6351" x="2273300" y="2273300"/>
          <p14:tracePt t="6374" x="2273300" y="2255838"/>
          <p14:tracePt t="6382" x="2257425" y="2255838"/>
          <p14:tracePt t="6398" x="2257425" y="2239963"/>
          <p14:tracePt t="6406" x="2241550" y="2239963"/>
          <p14:tracePt t="6422" x="2225675" y="2239963"/>
          <p14:tracePt t="6438" x="2209800" y="2224088"/>
          <p14:tracePt t="6455" x="2193925" y="2224088"/>
          <p14:tracePt t="6472" x="2176463" y="2224088"/>
          <p14:tracePt t="6488" x="2160588" y="2224088"/>
          <p14:tracePt t="6517" x="2144713" y="2224088"/>
          <p14:tracePt t="6533" x="2128838" y="2224088"/>
          <p14:tracePt t="6565" x="2112963" y="2224088"/>
          <p14:tracePt t="6581" x="2089150" y="2224088"/>
          <p14:tracePt t="6613" x="2071688" y="2224088"/>
          <p14:tracePt t="6629" x="2071688" y="2239963"/>
          <p14:tracePt t="6637" x="2055813" y="2239963"/>
          <p14:tracePt t="6656" x="2055813" y="2255838"/>
          <p14:tracePt t="6663" x="2039938" y="2255838"/>
          <p14:tracePt t="6685" x="2024063" y="2255838"/>
          <p14:tracePt t="6693" x="2024063" y="2273300"/>
          <p14:tracePt t="6725" x="2024063" y="2289175"/>
          <p14:tracePt t="6733" x="2008188" y="2289175"/>
          <p14:tracePt t="6741" x="2008188" y="2305050"/>
          <p14:tracePt t="6764" x="2008188" y="2320925"/>
          <p14:tracePt t="6773" x="1992313" y="2320925"/>
          <p14:tracePt t="6788" x="1992313" y="2336800"/>
          <p14:tracePt t="6820" x="1992313" y="2360613"/>
          <p14:tracePt t="6853" x="1992313" y="2378075"/>
          <p14:tracePt t="6892" x="1992313" y="2393950"/>
          <p14:tracePt t="6940" x="1992313" y="2409825"/>
          <p14:tracePt t="6980" x="1992313" y="2425700"/>
          <p14:tracePt t="7051" x="1992313" y="2441575"/>
          <p14:tracePt t="7099" x="1992313" y="2457450"/>
          <p14:tracePt t="7123" x="2008188" y="2457450"/>
          <p14:tracePt t="7131" x="2008188" y="2473325"/>
          <p14:tracePt t="7179" x="2008188" y="2490788"/>
          <p14:tracePt t="7187" x="2024063" y="2490788"/>
          <p14:tracePt t="7214" x="2024063" y="2506663"/>
          <p14:tracePt t="7221" x="2039938" y="2522538"/>
          <p14:tracePt t="7238" x="2055813" y="2538413"/>
          <p14:tracePt t="7246" x="2055813" y="2554288"/>
          <p14:tracePt t="7256" x="2071688" y="2570163"/>
          <p14:tracePt t="7272" x="2089150" y="2603500"/>
          <p14:tracePt t="7289" x="2112963" y="2619375"/>
          <p14:tracePt t="7307" x="2112963" y="2635250"/>
          <p14:tracePt t="7315" x="2128838" y="2635250"/>
          <p14:tracePt t="7338" x="2144713" y="2635250"/>
          <p14:tracePt t="7347" x="2144713" y="2651125"/>
          <p14:tracePt t="7394" x="2160588" y="2651125"/>
          <p14:tracePt t="7434" x="2176463" y="2651125"/>
          <p14:tracePt t="7442" x="2176463" y="2635250"/>
          <p14:tracePt t="7450" x="2193925" y="2619375"/>
          <p14:tracePt t="7458" x="2209800" y="2619375"/>
          <p14:tracePt t="7466" x="2209800" y="2603500"/>
          <p14:tracePt t="7474" x="2225675" y="2603500"/>
          <p14:tracePt t="7482" x="2241550" y="2587625"/>
          <p14:tracePt t="7490" x="2241550" y="2570163"/>
          <p14:tracePt t="7498" x="2257425" y="2570163"/>
          <p14:tracePt t="7506" x="2257425" y="2554288"/>
          <p14:tracePt t="7522" x="2273300" y="2538413"/>
          <p14:tracePt t="7539" x="2290763" y="2522538"/>
          <p14:tracePt t="7570" x="2290763" y="2506663"/>
          <p14:tracePt t="7578" x="2306638" y="2506663"/>
          <p14:tracePt t="7602" x="2306638" y="2490788"/>
          <p14:tracePt t="7637" x="2322513" y="2490788"/>
          <p14:tracePt t="7673" x="2322513" y="2473325"/>
          <p14:tracePt t="8016" x="2338388" y="2473325"/>
          <p14:tracePt t="8032" x="2354263" y="2473325"/>
          <p14:tracePt t="8041" x="2354263" y="2490788"/>
          <p14:tracePt t="8048" x="2370138" y="2490788"/>
          <p14:tracePt t="8057" x="2386013" y="2490788"/>
          <p14:tracePt t="8064" x="2419350" y="2506663"/>
          <p14:tracePt t="8072" x="2435225" y="2506663"/>
          <p14:tracePt t="8080" x="2492375" y="2522538"/>
          <p14:tracePt t="8088" x="2524125" y="2522538"/>
          <p14:tracePt t="8096" x="2571750" y="2522538"/>
          <p14:tracePt t="8106" x="2620963" y="2538413"/>
          <p14:tracePt t="8112" x="2652713" y="2538413"/>
          <p14:tracePt t="8123" x="2749550" y="2538413"/>
          <p14:tracePt t="8129" x="2798763" y="2538413"/>
          <p14:tracePt t="8140" x="2870200" y="2538413"/>
          <p14:tracePt t="8146" x="2951163" y="2538413"/>
          <p14:tracePt t="8156" x="3016250" y="2538413"/>
          <p14:tracePt t="8163" x="3128963" y="2538413"/>
          <p14:tracePt t="8171" x="3225800" y="2538413"/>
          <p14:tracePt t="8179" x="3362325" y="2538413"/>
          <p14:tracePt t="8189" x="3475038" y="2538413"/>
          <p14:tracePt t="8197" x="3587750" y="2538413"/>
          <p14:tracePt t="8205" x="3692525" y="2538413"/>
          <p14:tracePt t="8214" x="3789363" y="2538413"/>
          <p14:tracePt t="8221" x="3886200" y="2538413"/>
          <p14:tracePt t="8229" x="3983038" y="2538413"/>
          <p14:tracePt t="8238" x="4071938" y="2538413"/>
          <p14:tracePt t="8246" x="4168775" y="2538413"/>
          <p14:tracePt t="8256" x="4249738" y="2538413"/>
          <p14:tracePt t="8264" x="4362450" y="2538413"/>
          <p14:tracePt t="8272" x="4451350" y="2538413"/>
          <p14:tracePt t="8281" x="4548188" y="2538413"/>
          <p14:tracePt t="8288" x="4629150" y="2538413"/>
          <p14:tracePt t="8297" x="4725988" y="2554288"/>
          <p14:tracePt t="8306" x="4757738" y="2554288"/>
          <p14:tracePt t="8313" x="4894263" y="2570163"/>
          <p14:tracePt t="8321" x="4975225" y="2570163"/>
          <p14:tracePt t="8330" x="5056188" y="2587625"/>
          <p14:tracePt t="8340" x="5087938" y="2587625"/>
          <p14:tracePt t="8346" x="5160963" y="2603500"/>
          <p14:tracePt t="8356" x="5224463" y="2619375"/>
          <p14:tracePt t="8363" x="5273675" y="2619375"/>
          <p14:tracePt t="8371" x="5321300" y="2635250"/>
          <p14:tracePt t="8380" x="5386388" y="2651125"/>
          <p14:tracePt t="8388" x="5434013" y="2651125"/>
          <p14:tracePt t="8396" x="5467350" y="2667000"/>
          <p14:tracePt t="8405" x="5514975" y="2667000"/>
          <p14:tracePt t="8413" x="5556250" y="2682875"/>
          <p14:tracePt t="8421" x="5572125" y="2682875"/>
          <p14:tracePt t="8432" x="5603875" y="2700338"/>
          <p14:tracePt t="8439" x="5668963" y="2724150"/>
          <p14:tracePt t="8447" x="5684838" y="2740025"/>
          <p14:tracePt t="8452" x="5700713" y="2740025"/>
          <p14:tracePt t="8469" x="5700713" y="2755900"/>
          <p14:tracePt t="8479" x="5732463" y="2771775"/>
          <p14:tracePt t="8488" x="5749925" y="2771775"/>
          <p14:tracePt t="8505" x="5765800" y="2787650"/>
          <p14:tracePt t="8523" x="5781675" y="2787650"/>
          <p14:tracePt t="8539" x="5797550" y="2787650"/>
          <p14:tracePt t="8546" x="5797550" y="2805113"/>
          <p14:tracePt t="8563" x="5813425" y="2805113"/>
          <p14:tracePt t="8573" x="5829300" y="2805113"/>
          <p14:tracePt t="8589" x="5846763" y="2820988"/>
          <p14:tracePt t="8606" x="5862638" y="2820988"/>
          <p14:tracePt t="8613" x="5878513" y="2836863"/>
          <p14:tracePt t="8622" x="5894388" y="2836863"/>
          <p14:tracePt t="8630" x="5934075" y="2852738"/>
          <p14:tracePt t="8639" x="5951538" y="2852738"/>
          <p14:tracePt t="8648" x="5983288" y="2868613"/>
          <p14:tracePt t="8656" x="5999163" y="2868613"/>
          <p14:tracePt t="8666" x="6015038" y="2884488"/>
          <p14:tracePt t="8681" x="6048375" y="2884488"/>
          <p14:tracePt t="8688" x="6080125" y="2900363"/>
          <p14:tracePt t="8698" x="6111875" y="2917825"/>
          <p14:tracePt t="8705" x="6143625" y="2917825"/>
          <p14:tracePt t="8714" x="6176963" y="2933700"/>
          <p14:tracePt t="8723" x="6192838" y="2949575"/>
          <p14:tracePt t="8731" x="6240463" y="2949575"/>
          <p14:tracePt t="8738" x="6313488" y="2965450"/>
          <p14:tracePt t="8747" x="6345238" y="2981325"/>
          <p14:tracePt t="8756" x="6378575" y="2981325"/>
          <p14:tracePt t="8765" x="6459538" y="2997200"/>
          <p14:tracePt t="8772" x="6491288" y="3014663"/>
          <p14:tracePt t="8780" x="6538913" y="3014663"/>
          <p14:tracePt t="8789" x="6572250" y="3030538"/>
          <p14:tracePt t="8797" x="6619875" y="3046413"/>
          <p14:tracePt t="8806" x="6677025" y="3046413"/>
          <p14:tracePt t="8814" x="6757988" y="3086100"/>
          <p14:tracePt t="8822" x="6789738" y="3086100"/>
          <p14:tracePt t="8830" x="6821488" y="3101975"/>
          <p14:tracePt t="8839" x="6870700" y="3101975"/>
          <p14:tracePt t="8847" x="6902450" y="3119438"/>
          <p14:tracePt t="8856" x="6934200" y="3119438"/>
          <p14:tracePt t="8864" x="6967538" y="3135313"/>
          <p14:tracePt t="8872" x="6999288" y="3135313"/>
          <p14:tracePt t="8880" x="7015163" y="3135313"/>
          <p14:tracePt t="8890" x="7031038" y="3135313"/>
          <p14:tracePt t="8897" x="7072313" y="3135313"/>
          <p14:tracePt t="8914" x="7088188" y="3151188"/>
          <p14:tracePt t="8930" x="7104063" y="3151188"/>
          <p14:tracePt t="9364" x="7119938" y="3151188"/>
          <p14:tracePt t="9372" x="7135813" y="3151188"/>
          <p14:tracePt t="9380" x="7169150" y="3151188"/>
          <p14:tracePt t="9389" x="7200900" y="3135313"/>
          <p14:tracePt t="9397" x="7232650" y="3135313"/>
          <p14:tracePt t="9405" x="7265988" y="3119438"/>
          <p14:tracePt t="9413" x="7297738" y="3119438"/>
          <p14:tracePt t="9422" x="7345363" y="3119438"/>
          <p14:tracePt t="9430" x="7394575" y="3101975"/>
          <p14:tracePt t="9438" x="7434263" y="3101975"/>
          <p14:tracePt t="9447" x="7483475" y="3101975"/>
          <p14:tracePt t="9455" x="7515225" y="3086100"/>
          <p14:tracePt t="9464" x="7546975" y="3086100"/>
          <p14:tracePt t="9471" x="7580313" y="3086100"/>
          <p14:tracePt t="9480" x="7596188" y="3086100"/>
          <p14:tracePt t="9488" x="7627938" y="3086100"/>
          <p14:tracePt t="9496" x="7643813" y="3062288"/>
          <p14:tracePt t="9505" x="7659688" y="3062288"/>
          <p14:tracePt t="9513" x="7677150" y="3062288"/>
          <p14:tracePt t="9521" x="7693025" y="3062288"/>
          <p14:tracePt t="9530" x="7708900" y="3062288"/>
          <p14:tracePt t="9538" x="7724775" y="3062288"/>
          <p14:tracePt t="9547" x="7740650" y="3062288"/>
          <p14:tracePt t="9555" x="7756525" y="3062288"/>
          <p14:tracePt t="9564" x="7773988" y="3062288"/>
          <p14:tracePt t="9571" x="7805738" y="3062288"/>
          <p14:tracePt t="9579" x="7829550" y="3062288"/>
          <p14:tracePt t="9588" x="7845425" y="3062288"/>
          <p14:tracePt t="9597" x="7861300" y="3062288"/>
          <p14:tracePt t="9605" x="7894638" y="3062288"/>
          <p14:tracePt t="9614" x="7910513" y="3062288"/>
          <p14:tracePt t="9622" x="7926388" y="3062288"/>
          <p14:tracePt t="9631" x="7942263" y="3062288"/>
          <p14:tracePt t="9638" x="7958138" y="3062288"/>
          <p14:tracePt t="9648" x="7974013" y="3062288"/>
          <p14:tracePt t="9655" x="8007350" y="3062288"/>
          <p14:tracePt t="9665" x="8023225" y="3062288"/>
          <p14:tracePt t="9672" x="8039100" y="3062288"/>
          <p14:tracePt t="9679" x="8070850" y="3062288"/>
          <p14:tracePt t="9688" x="8088313" y="3062288"/>
          <p14:tracePt t="9700" x="8104188" y="3062288"/>
          <p14:tracePt t="9708" x="8135938" y="3062288"/>
          <p14:tracePt t="9713" x="8151813" y="3062288"/>
          <p14:tracePt t="9722" x="8167688" y="3062288"/>
          <p14:tracePt t="9748" x="8185150" y="3062288"/>
          <p14:tracePt t="9763" x="8208963" y="3062288"/>
          <p14:tracePt t="9779" x="8224838" y="3062288"/>
          <p14:tracePt t="9810" x="8240713" y="3062288"/>
          <p14:tracePt t="9842" x="8256588" y="3062288"/>
          <p14:tracePt t="9866" x="8272463" y="3062288"/>
          <p14:tracePt t="9882" x="8272463" y="3086100"/>
          <p14:tracePt t="9890" x="8289925" y="3086100"/>
          <p14:tracePt t="9898" x="8305800" y="3086100"/>
          <p14:tracePt t="9914" x="8321675" y="3086100"/>
          <p14:tracePt t="9930" x="8337550" y="3086100"/>
          <p14:tracePt t="9938" x="8353425" y="3086100"/>
          <p14:tracePt t="9954" x="8369300" y="3086100"/>
          <p14:tracePt t="9978" x="8386763" y="3086100"/>
          <p14:tracePt t="10002" x="8402638" y="3086100"/>
          <p14:tracePt t="10042" x="8418513" y="3086100"/>
          <p14:tracePt t="10105" x="8434388" y="3086100"/>
          <p14:tracePt t="10145" x="8450263" y="3086100"/>
          <p14:tracePt t="10209" x="8466138" y="3086100"/>
          <p14:tracePt t="10265" x="8482013" y="3086100"/>
          <p14:tracePt t="10313" x="8499475" y="3086100"/>
          <p14:tracePt t="10392" x="8515350" y="3086100"/>
          <p14:tracePt t="10465" x="8531225" y="3086100"/>
          <p14:tracePt t="11094" x="8515350" y="3086100"/>
          <p14:tracePt t="12147" x="8499475" y="3062288"/>
          <p14:tracePt t="12194" x="8499475" y="3046413"/>
          <p14:tracePt t="12314" x="8482013" y="3030538"/>
          <p14:tracePt t="12418" x="8466138" y="3014663"/>
          <p14:tracePt t="12481" x="8450263" y="3014663"/>
          <p14:tracePt t="12521" x="8434388" y="3014663"/>
          <p14:tracePt t="12537" x="8418513" y="3014663"/>
          <p14:tracePt t="12553" x="8402638" y="3014663"/>
          <p14:tracePt t="12571" x="8386763" y="3014663"/>
          <p14:tracePt t="12581" x="8369300" y="3014663"/>
          <p14:tracePt t="12597" x="8353425" y="3030538"/>
          <p14:tracePt t="12617" x="8337550" y="3046413"/>
          <p14:tracePt t="12641" x="8321675" y="3046413"/>
          <p14:tracePt t="12649" x="8321675" y="3062288"/>
          <p14:tracePt t="12704" x="8305800" y="3086100"/>
          <p14:tracePt t="12880" x="8321675" y="3086100"/>
          <p14:tracePt t="12912" x="8337550" y="3086100"/>
          <p14:tracePt t="12920" x="8353425" y="3086100"/>
          <p14:tracePt t="12936" x="8369300" y="3086100"/>
          <p14:tracePt t="12952" x="8386763" y="3086100"/>
          <p14:tracePt t="12968" x="8402638" y="3086100"/>
          <p14:tracePt t="12999" x="8418513" y="3086100"/>
          <p14:tracePt t="13039" x="8434388" y="3086100"/>
          <p14:tracePt t="13063" x="8434388" y="3062288"/>
          <p14:tracePt t="13095" x="8450263" y="3062288"/>
          <p14:tracePt t="13159" x="8466138" y="3062288"/>
          <p14:tracePt t="13183" x="8482013" y="3062288"/>
          <p14:tracePt t="13215" x="8499475" y="3062288"/>
          <p14:tracePt t="13255" x="8515350" y="3062288"/>
          <p14:tracePt t="13351" x="8531225" y="3062288"/>
          <p14:tracePt t="13582" x="8547100" y="3062288"/>
          <p14:tracePt t="13613" x="8562975" y="3062288"/>
          <p14:tracePt t="13629" x="8588375" y="3062288"/>
          <p14:tracePt t="13638" x="8604250" y="3062288"/>
          <p14:tracePt t="13647" x="8620125" y="3046413"/>
          <p14:tracePt t="13654" x="8636000" y="3046413"/>
          <p14:tracePt t="13672" x="8651875" y="3046413"/>
          <p14:tracePt t="13680" x="8667750" y="3046413"/>
          <p14:tracePt t="13689" x="8683625" y="3046413"/>
          <p14:tracePt t="13696" x="8683625" y="3030538"/>
          <p14:tracePt t="13704" x="8701088" y="3030538"/>
          <p14:tracePt t="13725" x="8716963" y="3030538"/>
          <p14:tracePt t="13749" x="8732838" y="3030538"/>
          <p14:tracePt t="13884" x="8748713" y="3030538"/>
          <p14:tracePt t="13996" x="8764588" y="3030538"/>
          <p14:tracePt t="14052" x="8764588" y="3046413"/>
          <p14:tracePt t="14084" x="8780463" y="3046413"/>
          <p14:tracePt t="14148" x="8797925" y="3046413"/>
          <p14:tracePt t="14227" x="8813800" y="3046413"/>
          <p14:tracePt t="14347" x="8829675" y="3046413"/>
          <p14:tracePt t="15614" x="8845550" y="3046413"/>
          <p14:tracePt t="15670" x="8861425" y="3046413"/>
          <p14:tracePt t="15710" x="8877300" y="3046413"/>
          <p14:tracePt t="15750" x="8894763" y="3046413"/>
          <p14:tracePt t="15782" x="8910638" y="3046413"/>
          <p14:tracePt t="15830" x="8926513" y="30464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EFB6D-F19A-CBE8-6599-0C6CB24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countplot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look at the frauds</a:t>
            </a:r>
          </a:p>
        </p:txBody>
      </p:sp>
      <p:pic>
        <p:nvPicPr>
          <p:cNvPr id="7" name="Picture 6" descr="A group of blue and orange bars&#10;&#10;Description automatically generated">
            <a:extLst>
              <a:ext uri="{FF2B5EF4-FFF2-40B4-BE49-F238E27FC236}">
                <a16:creationId xmlns:a16="http://schemas.microsoft.com/office/drawing/2014/main" id="{D26EB5CD-CEF7-F3E7-5FD7-C016532DF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540"/>
            <a:ext cx="6889767" cy="4461123"/>
          </a:xfrm>
          <a:prstGeom prst="rect">
            <a:avLst/>
          </a:prstGeom>
        </p:spPr>
      </p:pic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A202190-8A60-4C63-AC0F-D2C9F58D2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89768" y="1096898"/>
            <a:ext cx="5302232" cy="18690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C8F3A552-868D-75A0-94CF-693D85D0E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7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78"/>
    </mc:Choice>
    <mc:Fallback>
      <p:transition spd="slow" advTm="51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1" x="8926513" y="3046413"/>
          <p14:tracePt t="998" x="8894763" y="3046413"/>
          <p14:tracePt t="1006" x="8877300" y="3046413"/>
          <p14:tracePt t="1014" x="8845550" y="3062288"/>
          <p14:tracePt t="1023" x="8813800" y="3062288"/>
          <p14:tracePt t="1031" x="8748713" y="3086100"/>
          <p14:tracePt t="1039" x="8716963" y="3101975"/>
          <p14:tracePt t="1047" x="8667750" y="3119438"/>
          <p14:tracePt t="1054" x="8620125" y="3135313"/>
          <p14:tracePt t="1062" x="8588375" y="3151188"/>
          <p14:tracePt t="1070" x="8531225" y="3167063"/>
          <p14:tracePt t="1078" x="8482013" y="3182938"/>
          <p14:tracePt t="1086" x="8450263" y="3198813"/>
          <p14:tracePt t="1094" x="8418513" y="3214688"/>
          <p14:tracePt t="1101" x="8386763" y="3232150"/>
          <p14:tracePt t="1110" x="8353425" y="3232150"/>
          <p14:tracePt t="1118" x="8337550" y="3248025"/>
          <p14:tracePt t="1126" x="8305800" y="3263900"/>
          <p14:tracePt t="1134" x="8289925" y="3263900"/>
          <p14:tracePt t="1150" x="8256588" y="3279775"/>
          <p14:tracePt t="1173" x="8240713" y="3279775"/>
          <p14:tracePt t="1182" x="8240713" y="3295650"/>
          <p14:tracePt t="1189" x="8224838" y="3295650"/>
          <p14:tracePt t="1269" x="8208963" y="3295650"/>
          <p14:tracePt t="1285" x="8185150" y="3295650"/>
          <p14:tracePt t="1293" x="8167688" y="3295650"/>
          <p14:tracePt t="1301" x="8151813" y="3295650"/>
          <p14:tracePt t="1309" x="8120063" y="3311525"/>
          <p14:tracePt t="1317" x="8054975" y="3328988"/>
          <p14:tracePt t="1325" x="7974013" y="3344863"/>
          <p14:tracePt t="1333" x="7910513" y="3376613"/>
          <p14:tracePt t="1341" x="7805738" y="3408363"/>
          <p14:tracePt t="1350" x="7693025" y="3449638"/>
          <p14:tracePt t="1358" x="7580313" y="3465513"/>
          <p14:tracePt t="1366" x="7483475" y="3497263"/>
          <p14:tracePt t="1374" x="7361238" y="3513138"/>
          <p14:tracePt t="1383" x="7281863" y="3529013"/>
          <p14:tracePt t="1391" x="7185025" y="3546475"/>
          <p14:tracePt t="1399" x="7088188" y="3562350"/>
          <p14:tracePt t="1407" x="6999288" y="3578225"/>
          <p14:tracePt t="1416" x="6918325" y="3594100"/>
          <p14:tracePt t="1424" x="6837363" y="3594100"/>
          <p14:tracePt t="1432" x="6789738" y="3594100"/>
          <p14:tracePt t="1441" x="6724650" y="3594100"/>
          <p14:tracePt t="1450" x="6651625" y="3594100"/>
          <p14:tracePt t="1458" x="6588125" y="3594100"/>
          <p14:tracePt t="1466" x="6538913" y="3594100"/>
          <p14:tracePt t="1474" x="6475413" y="3594100"/>
          <p14:tracePt t="1483" x="6442075" y="3594100"/>
          <p14:tracePt t="1492" x="6394450" y="3594100"/>
          <p14:tracePt t="1500" x="6362700" y="3594100"/>
          <p14:tracePt t="1508" x="6329363" y="3594100"/>
          <p14:tracePt t="1517" x="6297613" y="3594100"/>
          <p14:tracePt t="1525" x="6273800" y="3578225"/>
          <p14:tracePt t="1533" x="6240463" y="3578225"/>
          <p14:tracePt t="1541" x="6208713" y="3562350"/>
          <p14:tracePt t="1549" x="6192838" y="3562350"/>
          <p14:tracePt t="1559" x="6176963" y="3562350"/>
          <p14:tracePt t="1566" x="6161088" y="3546475"/>
          <p14:tracePt t="1575" x="6143625" y="3546475"/>
          <p14:tracePt t="1583" x="6127750" y="3529013"/>
          <p14:tracePt t="1593" x="6096000" y="3513138"/>
          <p14:tracePt t="1599" x="6080125" y="3513138"/>
          <p14:tracePt t="1608" x="6080125" y="3497263"/>
          <p14:tracePt t="1617" x="6048375" y="3481388"/>
          <p14:tracePt t="1625" x="6030913" y="3465513"/>
          <p14:tracePt t="1641" x="6015038" y="3449638"/>
          <p14:tracePt t="1649" x="5999163" y="3449638"/>
          <p14:tracePt t="1660" x="5983288" y="3433763"/>
          <p14:tracePt t="1682" x="5967413" y="3433763"/>
          <p14:tracePt t="2098" x="5951538" y="3433763"/>
          <p14:tracePt t="2106" x="5918200" y="3433763"/>
          <p14:tracePt t="2114" x="5862638" y="3408363"/>
          <p14:tracePt t="2122" x="5813425" y="3392488"/>
          <p14:tracePt t="2130" x="5749925" y="3376613"/>
          <p14:tracePt t="2139" x="5684838" y="3360738"/>
          <p14:tracePt t="2146" x="5619750" y="3344863"/>
          <p14:tracePt t="2155" x="5556250" y="3328988"/>
          <p14:tracePt t="2162" x="5467350" y="3311525"/>
          <p14:tracePt t="2170" x="5386388" y="3311525"/>
          <p14:tracePt t="2178" x="5305425" y="3295650"/>
          <p14:tracePt t="2186" x="5241925" y="3279775"/>
          <p14:tracePt t="2194" x="5160963" y="3279775"/>
          <p14:tracePt t="2202" x="5056188" y="3279775"/>
          <p14:tracePt t="2217" x="5040313" y="3263900"/>
          <p14:tracePt t="2226" x="4975225" y="3263900"/>
          <p14:tracePt t="2233" x="4846638" y="3248025"/>
          <p14:tracePt t="2242" x="4813300" y="3232150"/>
          <p14:tracePt t="2250" x="4708525" y="3232150"/>
          <p14:tracePt t="2258" x="4660900" y="3214688"/>
          <p14:tracePt t="2267" x="4579938" y="3214688"/>
          <p14:tracePt t="2274" x="4514850" y="3182938"/>
          <p14:tracePt t="2283" x="4467225" y="3182938"/>
          <p14:tracePt t="2291" x="4435475" y="3167063"/>
          <p14:tracePt t="2300" x="4386263" y="3151188"/>
          <p14:tracePt t="2308" x="4330700" y="3151188"/>
          <p14:tracePt t="2316" x="4281488" y="3135313"/>
          <p14:tracePt t="2325" x="4249738" y="3119438"/>
          <p14:tracePt t="2334" x="4217988" y="3119438"/>
          <p14:tracePt t="2341" x="4184650" y="3101975"/>
          <p14:tracePt t="2351" x="4168775" y="3101975"/>
          <p14:tracePt t="2359" x="4152900" y="3101975"/>
          <p14:tracePt t="2367" x="4137025" y="3086100"/>
          <p14:tracePt t="2374" x="4087813" y="3062288"/>
          <p14:tracePt t="2696" x="4071938" y="3062288"/>
          <p14:tracePt t="2705" x="4056063" y="3062288"/>
          <p14:tracePt t="2712" x="4024313" y="3062288"/>
          <p14:tracePt t="2720" x="3983038" y="3046413"/>
          <p14:tracePt t="2728" x="3951288" y="3046413"/>
          <p14:tracePt t="2736" x="3919538" y="3030538"/>
          <p14:tracePt t="2744" x="3854450" y="3014663"/>
          <p14:tracePt t="2752" x="3773488" y="2997200"/>
          <p14:tracePt t="2760" x="3676650" y="2965450"/>
          <p14:tracePt t="2768" x="3587750" y="2933700"/>
          <p14:tracePt t="2776" x="3508375" y="2917825"/>
          <p14:tracePt t="2784" x="3475038" y="2900363"/>
          <p14:tracePt t="2792" x="3394075" y="2868613"/>
          <p14:tracePt t="2800" x="3330575" y="2852738"/>
          <p14:tracePt t="2808" x="3281363" y="2836863"/>
          <p14:tracePt t="2816" x="3225800" y="2805113"/>
          <p14:tracePt t="2824" x="3176588" y="2787650"/>
          <p14:tracePt t="2832" x="3079750" y="2755900"/>
          <p14:tracePt t="2842" x="3063875" y="2755900"/>
          <p14:tracePt t="2848" x="2982913" y="2740025"/>
          <p14:tracePt t="2859" x="2951163" y="2724150"/>
          <p14:tracePt t="2866" x="2903538" y="2700338"/>
          <p14:tracePt t="2875" x="2870200" y="2700338"/>
          <p14:tracePt t="2883" x="2798763" y="2682875"/>
          <p14:tracePt t="2890" x="2765425" y="2667000"/>
          <p14:tracePt t="2900" x="2717800" y="2651125"/>
          <p14:tracePt t="2908" x="2684463" y="2635250"/>
          <p14:tracePt t="2916" x="2652713" y="2635250"/>
          <p14:tracePt t="2925" x="2620963" y="2619375"/>
          <p14:tracePt t="2933" x="2605088" y="2619375"/>
          <p14:tracePt t="2942" x="2587625" y="2603500"/>
          <p14:tracePt t="2950" x="2571750" y="2587625"/>
          <p14:tracePt t="2958" x="2555875" y="2587625"/>
          <p14:tracePt t="2966" x="2540000" y="2587625"/>
          <p14:tracePt t="2974" x="2524125" y="2570163"/>
          <p14:tracePt t="2982" x="2508250" y="2570163"/>
          <p14:tracePt t="2991" x="2508250" y="2554288"/>
          <p14:tracePt t="2999" x="2492375" y="2554288"/>
          <p14:tracePt t="3007" x="2466975" y="2554288"/>
          <p14:tracePt t="3017" x="2466975" y="2538413"/>
          <p14:tracePt t="3025" x="2451100" y="2538413"/>
          <p14:tracePt t="3032" x="2451100" y="2522538"/>
          <p14:tracePt t="3040" x="2435225" y="2522538"/>
          <p14:tracePt t="3057" x="2419350" y="2506663"/>
          <p14:tracePt t="3074" x="2403475" y="2490788"/>
          <p14:tracePt t="3091" x="2386013" y="2473325"/>
          <p14:tracePt t="3100" x="2386013" y="2457450"/>
          <p14:tracePt t="3117" x="2370138" y="2441575"/>
          <p14:tracePt t="3134" x="2354263" y="2425700"/>
          <p14:tracePt t="3140" x="2354263" y="2409825"/>
          <p14:tracePt t="3152" x="2338388" y="2409825"/>
          <p14:tracePt t="3167" x="2338388" y="2393950"/>
          <p14:tracePt t="3190" x="2322513" y="2378075"/>
          <p14:tracePt t="3230" x="2306638" y="2360613"/>
          <p14:tracePt t="3278" x="2306638" y="2336800"/>
          <p14:tracePt t="3286" x="2290763" y="2336800"/>
          <p14:tracePt t="3326" x="2290763" y="2320925"/>
          <p14:tracePt t="3374" x="2290763" y="2305050"/>
          <p14:tracePt t="3749" x="2306638" y="2305050"/>
          <p14:tracePt t="3788" x="2322513" y="2305050"/>
          <p14:tracePt t="3820" x="2338388" y="2305050"/>
          <p14:tracePt t="3836" x="2354263" y="2305050"/>
          <p14:tracePt t="3868" x="2370138" y="2305050"/>
          <p14:tracePt t="3908" x="2370138" y="2289175"/>
          <p14:tracePt t="4809" x="2354263" y="2289175"/>
          <p14:tracePt t="4857" x="2338388" y="2289175"/>
          <p14:tracePt t="4906" x="2322513" y="2289175"/>
          <p14:tracePt t="4953" x="2306638" y="2289175"/>
          <p14:tracePt t="5024" x="2290763" y="2289175"/>
          <p14:tracePt t="5423" x="2273300" y="2289175"/>
          <p14:tracePt t="5503" x="2273300" y="2273300"/>
          <p14:tracePt t="5583" x="2273300" y="2255838"/>
          <p14:tracePt t="5614" x="2257425" y="2255838"/>
          <p14:tracePt t="5638" x="2257425" y="2239963"/>
          <p14:tracePt t="5806" x="2257425" y="2224088"/>
          <p14:tracePt t="5906" x="2273300" y="2224088"/>
          <p14:tracePt t="6021" x="2290763" y="2224088"/>
          <p14:tracePt t="6093" x="2306638" y="2224088"/>
          <p14:tracePt t="6148" x="2306638" y="2208213"/>
          <p14:tracePt t="6165" x="2322513" y="2208213"/>
          <p14:tracePt t="6787" x="2338388" y="2208213"/>
          <p14:tracePt t="6795" x="2354263" y="2208213"/>
          <p14:tracePt t="6811" x="2370138" y="2208213"/>
          <p14:tracePt t="6819" x="2386013" y="2208213"/>
          <p14:tracePt t="6826" x="2403475" y="2208213"/>
          <p14:tracePt t="6834" x="2435225" y="2208213"/>
          <p14:tracePt t="6842" x="2451100" y="2208213"/>
          <p14:tracePt t="6851" x="2466975" y="2208213"/>
          <p14:tracePt t="6858" x="2492375" y="2208213"/>
          <p14:tracePt t="6866" x="2508250" y="2208213"/>
          <p14:tracePt t="6875" x="2540000" y="2208213"/>
          <p14:tracePt t="6882" x="2555875" y="2208213"/>
          <p14:tracePt t="6892" x="2571750" y="2208213"/>
          <p14:tracePt t="6898" x="2605088" y="2208213"/>
          <p14:tracePt t="6908" x="2620963" y="2208213"/>
          <p14:tracePt t="6916" x="2652713" y="2208213"/>
          <p14:tracePt t="6924" x="2668588" y="2208213"/>
          <p14:tracePt t="6933" x="2701925" y="2208213"/>
          <p14:tracePt t="6941" x="2717800" y="2208213"/>
          <p14:tracePt t="6949" x="2749550" y="2208213"/>
          <p14:tracePt t="6958" x="2781300" y="2208213"/>
          <p14:tracePt t="6965" x="2798763" y="2208213"/>
          <p14:tracePt t="6975" x="2830513" y="2208213"/>
          <p14:tracePt t="6983" x="2870200" y="2208213"/>
          <p14:tracePt t="6991" x="2886075" y="2208213"/>
          <p14:tracePt t="7000" x="2919413" y="2208213"/>
          <p14:tracePt t="7007" x="2935288" y="2208213"/>
          <p14:tracePt t="7017" x="2967038" y="2208213"/>
          <p14:tracePt t="7025" x="2982913" y="2208213"/>
          <p14:tracePt t="7042" x="3000375" y="2208213"/>
          <p14:tracePt t="7049" x="3016250" y="2208213"/>
          <p14:tracePt t="7058" x="3032125" y="2208213"/>
          <p14:tracePt t="7066" x="3032125" y="2192338"/>
          <p14:tracePt t="7075" x="3048000" y="2192338"/>
          <p14:tracePt t="7089" x="3063875" y="2192338"/>
          <p14:tracePt t="7107" x="3063875" y="2176463"/>
          <p14:tracePt t="7117" x="3079750" y="2176463"/>
          <p14:tracePt t="7124" x="3079750" y="2159000"/>
          <p14:tracePt t="7133" x="3095625" y="2159000"/>
          <p14:tracePt t="7142" x="3095625" y="2143125"/>
          <p14:tracePt t="7150" x="3113088" y="2127250"/>
          <p14:tracePt t="7166" x="3128963" y="2111375"/>
          <p14:tracePt t="7175" x="3128963" y="2095500"/>
          <p14:tracePt t="7184" x="3144838" y="2079625"/>
          <p14:tracePt t="7200" x="3160713" y="2063750"/>
          <p14:tracePt t="7207" x="3160713" y="2046288"/>
          <p14:tracePt t="7216" x="3176588" y="2030413"/>
          <p14:tracePt t="7226" x="3176588" y="2014538"/>
          <p14:tracePt t="7233" x="3209925" y="1998663"/>
          <p14:tracePt t="7241" x="3209925" y="1974850"/>
          <p14:tracePt t="7249" x="3225800" y="1974850"/>
          <p14:tracePt t="7258" x="3249613" y="1958975"/>
          <p14:tracePt t="7266" x="3265488" y="1941513"/>
          <p14:tracePt t="7274" x="3281363" y="1925638"/>
          <p14:tracePt t="7282" x="3297238" y="1909763"/>
          <p14:tracePt t="7299" x="3314700" y="1893888"/>
          <p14:tracePt t="7307" x="3314700" y="1878013"/>
          <p14:tracePt t="7318" x="3330575" y="1878013"/>
          <p14:tracePt t="7333" x="3330575" y="1862138"/>
          <p14:tracePt t="7343" x="3346450" y="1862138"/>
          <p14:tracePt t="7350" x="3346450" y="1844675"/>
          <p14:tracePt t="7357" x="3346450" y="1828800"/>
          <p14:tracePt t="7373" x="3346450" y="1812925"/>
          <p14:tracePt t="7386" x="3346450" y="1797050"/>
          <p14:tracePt t="7400" x="3346450" y="1781175"/>
          <p14:tracePt t="7408" x="3346450" y="1765300"/>
          <p14:tracePt t="7424" x="3346450" y="1731963"/>
          <p14:tracePt t="7442" x="3346450" y="1716088"/>
          <p14:tracePt t="7449" x="3346450" y="1700213"/>
          <p14:tracePt t="7466" x="3346450" y="1684338"/>
          <p14:tracePt t="7472" x="3346450" y="1668463"/>
          <p14:tracePt t="7480" x="3346450" y="1652588"/>
          <p14:tracePt t="7496" x="3346450" y="1636713"/>
          <p14:tracePt t="7505" x="3330575" y="1636713"/>
          <p14:tracePt t="7512" x="3330575" y="1611313"/>
          <p14:tracePt t="7533" x="3330575" y="1595438"/>
          <p14:tracePt t="7549" x="3330575" y="1579563"/>
          <p14:tracePt t="7566" x="3330575" y="1563688"/>
          <p14:tracePt t="7574" x="3330575" y="1547813"/>
          <p14:tracePt t="7592" x="3314700" y="1531938"/>
          <p14:tracePt t="7617" x="3314700" y="1514475"/>
          <p14:tracePt t="7624" x="3297238" y="1514475"/>
          <p14:tracePt t="7641" x="3297238" y="1498600"/>
          <p14:tracePt t="7650" x="3281363" y="1498600"/>
          <p14:tracePt t="7658" x="3281363" y="1482725"/>
          <p14:tracePt t="7683" x="3265488" y="1466850"/>
          <p14:tracePt t="7692" x="3249613" y="1466850"/>
          <p14:tracePt t="7707" x="3225800" y="1450975"/>
          <p14:tracePt t="7727" x="3209925" y="1450975"/>
          <p14:tracePt t="7751" x="3192463" y="1450975"/>
          <p14:tracePt t="7767" x="3176588" y="1450975"/>
          <p14:tracePt t="7783" x="3160713" y="1450975"/>
          <p14:tracePt t="7800" x="3144838" y="1450975"/>
          <p14:tracePt t="7816" x="3128963" y="1450975"/>
          <p14:tracePt t="7833" x="3113088" y="1450975"/>
          <p14:tracePt t="7847" x="3113088" y="1466850"/>
          <p14:tracePt t="7855" x="3095625" y="1466850"/>
          <p14:tracePt t="7871" x="3095625" y="1482725"/>
          <p14:tracePt t="7879" x="3095625" y="1498600"/>
          <p14:tracePt t="7887" x="3079750" y="1498600"/>
          <p14:tracePt t="7895" x="3079750" y="1514475"/>
          <p14:tracePt t="7906" x="3079750" y="1531938"/>
          <p14:tracePt t="7912" x="3063875" y="1547813"/>
          <p14:tracePt t="7919" x="3063875" y="1563688"/>
          <p14:tracePt t="7927" x="3063875" y="1579563"/>
          <p14:tracePt t="7935" x="3048000" y="1595438"/>
          <p14:tracePt t="7950" x="3048000" y="1611313"/>
          <p14:tracePt t="7958" x="3048000" y="1636713"/>
          <p14:tracePt t="7966" x="3048000" y="1652588"/>
          <p14:tracePt t="7975" x="3048000" y="1668463"/>
          <p14:tracePt t="7982" x="3048000" y="1684338"/>
          <p14:tracePt t="7991" x="3048000" y="1700213"/>
          <p14:tracePt t="8000" x="3048000" y="1716088"/>
          <p14:tracePt t="8007" x="3048000" y="1731963"/>
          <p14:tracePt t="8024" x="3048000" y="1765300"/>
          <p14:tracePt t="8032" x="3048000" y="1781175"/>
          <p14:tracePt t="8041" x="3048000" y="1797050"/>
          <p14:tracePt t="8049" x="3048000" y="1828800"/>
          <p14:tracePt t="8057" x="3048000" y="1844675"/>
          <p14:tracePt t="8069" x="3048000" y="1862138"/>
          <p14:tracePt t="8077" x="3048000" y="1909763"/>
          <p14:tracePt t="8082" x="3063875" y="1941513"/>
          <p14:tracePt t="8094" x="3063875" y="1958975"/>
          <p14:tracePt t="8101" x="3079750" y="1998663"/>
          <p14:tracePt t="8108" x="3095625" y="2014538"/>
          <p14:tracePt t="8118" x="3095625" y="2030413"/>
          <p14:tracePt t="8126" x="3113088" y="2046288"/>
          <p14:tracePt t="8133" x="3113088" y="2063750"/>
          <p14:tracePt t="8144" x="3128963" y="2079625"/>
          <p14:tracePt t="8150" x="3144838" y="2079625"/>
          <p14:tracePt t="8158" x="3144838" y="2095500"/>
          <p14:tracePt t="8166" x="3160713" y="2095500"/>
          <p14:tracePt t="8175" x="3176588" y="2111375"/>
          <p14:tracePt t="8184" x="3192463" y="2111375"/>
          <p14:tracePt t="8191" x="3209925" y="2127250"/>
          <p14:tracePt t="8199" x="3225800" y="2127250"/>
          <p14:tracePt t="8208" x="3249613" y="2143125"/>
          <p14:tracePt t="8219" x="3265488" y="2143125"/>
          <p14:tracePt t="8225" x="3281363" y="2159000"/>
          <p14:tracePt t="8232" x="3297238" y="2159000"/>
          <p14:tracePt t="8241" x="3314700" y="2159000"/>
          <p14:tracePt t="8251" x="3314700" y="2176463"/>
          <p14:tracePt t="8258" x="3330575" y="2176463"/>
          <p14:tracePt t="8275" x="3346450" y="2176463"/>
          <p14:tracePt t="8296" x="3362325" y="2176463"/>
          <p14:tracePt t="8325" x="3378200" y="2176463"/>
          <p14:tracePt t="8357" x="3394075" y="2176463"/>
          <p14:tracePt t="8397" x="3411538" y="2176463"/>
          <p14:tracePt t="8405" x="3411538" y="2159000"/>
          <p14:tracePt t="8429" x="3411538" y="2143125"/>
          <p14:tracePt t="8445" x="3427413" y="2127250"/>
          <p14:tracePt t="8453" x="3427413" y="2111375"/>
          <p14:tracePt t="8474" x="3443288" y="2111375"/>
          <p14:tracePt t="8482" x="3443288" y="2095500"/>
          <p14:tracePt t="8491" x="3443288" y="2079625"/>
          <p14:tracePt t="8507" x="3443288" y="2063750"/>
          <p14:tracePt t="8517" x="3459163" y="2063750"/>
          <p14:tracePt t="8524" x="3459163" y="2046288"/>
          <p14:tracePt t="8542" x="3459163" y="2030413"/>
          <p14:tracePt t="8556" x="3459163" y="2014538"/>
          <p14:tracePt t="8572" x="3459163" y="1998663"/>
          <p14:tracePt t="8589" x="3459163" y="1974850"/>
          <p14:tracePt t="8597" x="3459163" y="1958975"/>
          <p14:tracePt t="8612" x="3459163" y="1925638"/>
          <p14:tracePt t="8628" x="3459163" y="1909763"/>
          <p14:tracePt t="8644" x="3459163" y="1893888"/>
          <p14:tracePt t="8652" x="3443288" y="1878013"/>
          <p14:tracePt t="8668" x="3443288" y="1862138"/>
          <p14:tracePt t="8676" x="3427413" y="1844675"/>
          <p14:tracePt t="8684" x="3427413" y="1828800"/>
          <p14:tracePt t="8692" x="3427413" y="1812925"/>
          <p14:tracePt t="8700" x="3411538" y="1797050"/>
          <p14:tracePt t="8716" x="3394075" y="1781175"/>
          <p14:tracePt t="8725" x="3394075" y="1749425"/>
          <p14:tracePt t="8732" x="3394075" y="1731963"/>
          <p14:tracePt t="8741" x="3378200" y="1731963"/>
          <p14:tracePt t="8749" x="3378200" y="1700213"/>
          <p14:tracePt t="8758" x="3378200" y="1684338"/>
          <p14:tracePt t="8766" x="3362325" y="1668463"/>
          <p14:tracePt t="8774" x="3362325" y="1636713"/>
          <p14:tracePt t="8783" x="3346450" y="1636713"/>
          <p14:tracePt t="8790" x="3346450" y="1611313"/>
          <p14:tracePt t="8799" x="3346450" y="1595438"/>
          <p14:tracePt t="8808" x="3330575" y="1579563"/>
          <p14:tracePt t="8815" x="3330575" y="1563688"/>
          <p14:tracePt t="8824" x="3330575" y="1547813"/>
          <p14:tracePt t="8832" x="3314700" y="1547813"/>
          <p14:tracePt t="8850" x="3314700" y="1531938"/>
          <p14:tracePt t="8860" x="3297238" y="1514475"/>
          <p14:tracePt t="8875" x="3297238" y="1498600"/>
          <p14:tracePt t="8899" x="3281363" y="1482725"/>
          <p14:tracePt t="8925" x="3265488" y="1482725"/>
          <p14:tracePt t="8932" x="3265488" y="1466850"/>
          <p14:tracePt t="8939" x="3249613" y="1466850"/>
          <p14:tracePt t="8955" x="3249613" y="1450975"/>
          <p14:tracePt t="8963" x="3225800" y="1450975"/>
          <p14:tracePt t="8999" x="3209925" y="1450975"/>
          <p14:tracePt t="9011" x="3192463" y="1450975"/>
          <p14:tracePt t="9035" x="3176588" y="1450975"/>
          <p14:tracePt t="9059" x="3160713" y="1450975"/>
          <p14:tracePt t="9075" x="3160713" y="1466850"/>
          <p14:tracePt t="9091" x="3144838" y="1466850"/>
          <p14:tracePt t="9099" x="3144838" y="1482725"/>
          <p14:tracePt t="9107" x="3128963" y="1482725"/>
          <p14:tracePt t="9125" x="3113088" y="1482725"/>
          <p14:tracePt t="9132" x="3113088" y="1498600"/>
          <p14:tracePt t="9149" x="3095625" y="1498600"/>
          <p14:tracePt t="9157" x="3095625" y="1514475"/>
          <p14:tracePt t="9174" x="3079750" y="1531938"/>
          <p14:tracePt t="9194" x="3063875" y="1531938"/>
          <p14:tracePt t="9202" x="3063875" y="1547813"/>
          <p14:tracePt t="9218" x="3063875" y="1563688"/>
          <p14:tracePt t="9242" x="3063875" y="1579563"/>
          <p14:tracePt t="9259" x="3063875" y="1595438"/>
          <p14:tracePt t="9274" x="3063875" y="1611313"/>
          <p14:tracePt t="9282" x="3063875" y="1636713"/>
          <p14:tracePt t="9298" x="3063875" y="1652588"/>
          <p14:tracePt t="9306" x="3063875" y="1668463"/>
          <p14:tracePt t="9324" x="3063875" y="1684338"/>
          <p14:tracePt t="9332" x="3063875" y="1700213"/>
          <p14:tracePt t="9341" x="3063875" y="1716088"/>
          <p14:tracePt t="9358" x="3063875" y="1731963"/>
          <p14:tracePt t="9365" x="3063875" y="1749425"/>
          <p14:tracePt t="9382" x="3063875" y="1765300"/>
          <p14:tracePt t="9400" x="3063875" y="1781175"/>
          <p14:tracePt t="9416" x="3063875" y="1797050"/>
          <p14:tracePt t="9434" x="3063875" y="1812925"/>
          <p14:tracePt t="9442" x="3079750" y="1812925"/>
          <p14:tracePt t="9449" x="3079750" y="1828800"/>
          <p14:tracePt t="9466" x="3095625" y="1844675"/>
          <p14:tracePt t="9475" x="3095625" y="1862138"/>
          <p14:tracePt t="9490" x="3113088" y="1878013"/>
          <p14:tracePt t="9507" x="3113088" y="1893888"/>
          <p14:tracePt t="9524" x="3113088" y="1909763"/>
          <p14:tracePt t="9538" x="3128963" y="1909763"/>
          <p14:tracePt t="9553" x="3128963" y="1925638"/>
          <p14:tracePt t="9585" x="3128963" y="1941513"/>
          <p14:tracePt t="9601" x="3144838" y="1941513"/>
          <p14:tracePt t="9633" x="3144838" y="1958975"/>
          <p14:tracePt t="9649" x="3160713" y="1958975"/>
          <p14:tracePt t="9658" x="3160713" y="1974850"/>
          <p14:tracePt t="9689" x="3160713" y="1998663"/>
          <p14:tracePt t="9704" x="3176588" y="1998663"/>
          <p14:tracePt t="9729" x="3176588" y="2014538"/>
          <p14:tracePt t="9840" x="3192463" y="2014538"/>
          <p14:tracePt t="9992" x="3209925" y="2014538"/>
          <p14:tracePt t="10071" x="3225800" y="2014538"/>
          <p14:tracePt t="16540" x="3209925" y="2014538"/>
          <p14:tracePt t="16548" x="3192463" y="2014538"/>
          <p14:tracePt t="16556" x="3176588" y="2014538"/>
          <p14:tracePt t="16572" x="3160713" y="2014538"/>
          <p14:tracePt t="16580" x="3144838" y="2014538"/>
          <p14:tracePt t="16596" x="3144838" y="2030413"/>
          <p14:tracePt t="16604" x="3128963" y="2030413"/>
          <p14:tracePt t="16643" x="3113088" y="2030413"/>
          <p14:tracePt t="16938" x="3095625" y="2030413"/>
          <p14:tracePt t="16978" x="3079750" y="2030413"/>
          <p14:tracePt t="17026" x="3063875" y="2030413"/>
          <p14:tracePt t="17066" x="3048000" y="2030413"/>
          <p14:tracePt t="17083" x="3032125" y="2030413"/>
          <p14:tracePt t="17099" x="3016250" y="2030413"/>
          <p14:tracePt t="17107" x="3000375" y="2030413"/>
          <p14:tracePt t="17116" x="2982913" y="2014538"/>
          <p14:tracePt t="17132" x="2967038" y="2014538"/>
          <p14:tracePt t="17141" x="2951163" y="2014538"/>
          <p14:tracePt t="17150" x="2935288" y="2014538"/>
          <p14:tracePt t="17157" x="2919413" y="1998663"/>
          <p14:tracePt t="17166" x="2903538" y="1998663"/>
          <p14:tracePt t="17175" x="2886075" y="1998663"/>
          <p14:tracePt t="17192" x="2870200" y="1974850"/>
          <p14:tracePt t="17199" x="2846388" y="1974850"/>
          <p14:tracePt t="17211" x="2830513" y="1958975"/>
          <p14:tracePt t="17233" x="2814638" y="1958975"/>
          <p14:tracePt t="17241" x="2814638" y="1941513"/>
          <p14:tracePt t="17258" x="2814638" y="1925638"/>
          <p14:tracePt t="17273" x="2814638" y="1909763"/>
          <p14:tracePt t="17289" x="2814638" y="1893888"/>
          <p14:tracePt t="17313" x="2814638" y="1878013"/>
          <p14:tracePt t="17340" x="2830513" y="1862138"/>
          <p14:tracePt t="17358" x="2846388" y="1862138"/>
          <p14:tracePt t="17365" x="2870200" y="1862138"/>
          <p14:tracePt t="17374" x="2886075" y="1862138"/>
          <p14:tracePt t="17382" x="2903538" y="1862138"/>
          <p14:tracePt t="17392" x="2919413" y="1862138"/>
          <p14:tracePt t="17400" x="2935288" y="1862138"/>
          <p14:tracePt t="17408" x="2951163" y="1862138"/>
          <p14:tracePt t="17417" x="2967038" y="1862138"/>
          <p14:tracePt t="17424" x="2982913" y="1878013"/>
          <p14:tracePt t="17432" x="3000375" y="1878013"/>
          <p14:tracePt t="17441" x="3016250" y="1893888"/>
          <p14:tracePt t="17449" x="3016250" y="1909763"/>
          <p14:tracePt t="17459" x="3032125" y="1909763"/>
          <p14:tracePt t="17466" x="3032125" y="1925638"/>
          <p14:tracePt t="17475" x="3032125" y="1941513"/>
          <p14:tracePt t="17483" x="3048000" y="1941513"/>
          <p14:tracePt t="17492" x="3048000" y="1958975"/>
          <p14:tracePt t="17501" x="3048000" y="1974850"/>
          <p14:tracePt t="17507" x="3048000" y="1998663"/>
          <p14:tracePt t="17524" x="3048000" y="2030413"/>
          <p14:tracePt t="17532" x="3048000" y="2046288"/>
          <p14:tracePt t="17551" x="3048000" y="2079625"/>
          <p14:tracePt t="17558" x="3048000" y="2095500"/>
          <p14:tracePt t="17574" x="3048000" y="2111375"/>
          <p14:tracePt t="17583" x="3048000" y="2127250"/>
          <p14:tracePt t="17591" x="3048000" y="2143125"/>
          <p14:tracePt t="17600" x="3032125" y="2159000"/>
          <p14:tracePt t="17609" x="3032125" y="2176463"/>
          <p14:tracePt t="17616" x="3016250" y="2176463"/>
          <p14:tracePt t="17625" x="3000375" y="2192338"/>
          <p14:tracePt t="17642" x="3000375" y="2208213"/>
          <p14:tracePt t="17655" x="2982913" y="2208213"/>
          <p14:tracePt t="17680" x="2967038" y="2208213"/>
          <p14:tracePt t="17768" x="2967038" y="2192338"/>
          <p14:tracePt t="17800" x="2967038" y="2176463"/>
          <p14:tracePt t="17816" x="2967038" y="2159000"/>
          <p14:tracePt t="17833" x="2967038" y="2143125"/>
          <p14:tracePt t="17849" x="2982913" y="2127250"/>
          <p14:tracePt t="17867" x="2982913" y="2111375"/>
          <p14:tracePt t="17874" x="3000375" y="2095500"/>
          <p14:tracePt t="17882" x="3016250" y="2079625"/>
          <p14:tracePt t="17900" x="3048000" y="2046288"/>
          <p14:tracePt t="17908" x="3063875" y="2046288"/>
          <p14:tracePt t="17915" x="3079750" y="2014538"/>
          <p14:tracePt t="17924" x="3095625" y="2014538"/>
          <p14:tracePt t="17932" x="3128963" y="1974850"/>
          <p14:tracePt t="17941" x="3160713" y="1958975"/>
          <p14:tracePt t="17950" x="3176588" y="1941513"/>
          <p14:tracePt t="17957" x="3192463" y="1909763"/>
          <p14:tracePt t="17967" x="3209925" y="1909763"/>
          <p14:tracePt t="17975" x="3225800" y="1893888"/>
          <p14:tracePt t="17983" x="3265488" y="1878013"/>
          <p14:tracePt t="17999" x="3265488" y="1862138"/>
          <p14:tracePt t="18008" x="3281363" y="1862138"/>
          <p14:tracePt t="18024" x="3297238" y="1862138"/>
          <p14:tracePt t="18056" x="3314700" y="1862138"/>
          <p14:tracePt t="18087" x="3330575" y="1878013"/>
          <p14:tracePt t="18095" x="3330575" y="1893888"/>
          <p14:tracePt t="18111" x="3330575" y="1925638"/>
          <p14:tracePt t="18119" x="3346450" y="1925638"/>
          <p14:tracePt t="18127" x="3346450" y="1941513"/>
          <p14:tracePt t="18135" x="3346450" y="1958975"/>
          <p14:tracePt t="18143" x="3346450" y="1998663"/>
          <p14:tracePt t="18151" x="3346450" y="2014538"/>
          <p14:tracePt t="18159" x="3346450" y="2030413"/>
          <p14:tracePt t="18174" x="3346450" y="2046288"/>
          <p14:tracePt t="18183" x="3346450" y="2063750"/>
          <p14:tracePt t="18199" x="3330575" y="2095500"/>
          <p14:tracePt t="18207" x="3314700" y="2095500"/>
          <p14:tracePt t="18218" x="3297238" y="2111375"/>
          <p14:tracePt t="18224" x="3281363" y="2111375"/>
          <p14:tracePt t="18232" x="3265488" y="2127250"/>
          <p14:tracePt t="18249" x="3225800" y="2143125"/>
          <p14:tracePt t="18257" x="3209925" y="2143125"/>
          <p14:tracePt t="18266" x="3192463" y="2143125"/>
          <p14:tracePt t="18275" x="3176588" y="2159000"/>
          <p14:tracePt t="18283" x="3160713" y="2159000"/>
          <p14:tracePt t="18290" x="3144838" y="2159000"/>
          <p14:tracePt t="18299" x="3128963" y="2159000"/>
          <p14:tracePt t="18310" x="3095625" y="2159000"/>
          <p14:tracePt t="18318" x="3063875" y="2159000"/>
          <p14:tracePt t="18324" x="3048000" y="2159000"/>
          <p14:tracePt t="18334" x="3032125" y="2143125"/>
          <p14:tracePt t="18343" x="3016250" y="2143125"/>
          <p14:tracePt t="18351" x="3000375" y="2143125"/>
          <p14:tracePt t="18357" x="2982913" y="2127250"/>
          <p14:tracePt t="18374" x="2967038" y="2111375"/>
          <p14:tracePt t="18383" x="2967038" y="2095500"/>
          <p14:tracePt t="18395" x="2951163" y="2095500"/>
          <p14:tracePt t="18418" x="2951163" y="2079625"/>
          <p14:tracePt t="18425" x="2951163" y="2063750"/>
          <p14:tracePt t="18442" x="2951163" y="2046288"/>
          <p14:tracePt t="18509" x="2951163" y="2030413"/>
          <p14:tracePt t="18557" x="2967038" y="2030413"/>
          <p14:tracePt t="18565" x="2982913" y="2030413"/>
          <p14:tracePt t="18581" x="3000375" y="2030413"/>
          <p14:tracePt t="18589" x="3032125" y="2030413"/>
          <p14:tracePt t="18597" x="3048000" y="2030413"/>
          <p14:tracePt t="18605" x="3063875" y="2030413"/>
          <p14:tracePt t="18621" x="3079750" y="2046288"/>
          <p14:tracePt t="18629" x="3095625" y="2046288"/>
          <p14:tracePt t="18648" x="3113088" y="2046288"/>
          <p14:tracePt t="18684" x="3128963" y="2046288"/>
          <p14:tracePt t="18693" x="3128963" y="2063750"/>
          <p14:tracePt t="18732" x="3128963" y="2079625"/>
          <p14:tracePt t="18756" x="3128963" y="2095500"/>
          <p14:tracePt t="18788" x="3128963" y="2111375"/>
          <p14:tracePt t="18820" x="3128963" y="2127250"/>
          <p14:tracePt t="18844" x="3128963" y="2143125"/>
          <p14:tracePt t="18852" x="3113088" y="2143125"/>
          <p14:tracePt t="18876" x="3095625" y="2159000"/>
          <p14:tracePt t="18892" x="3079750" y="2159000"/>
          <p14:tracePt t="18916" x="3063875" y="2159000"/>
          <p14:tracePt t="18932" x="3048000" y="2159000"/>
          <p14:tracePt t="18956" x="3032125" y="2159000"/>
          <p14:tracePt t="18980" x="3016250" y="2159000"/>
          <p14:tracePt t="19019" x="3000375" y="2159000"/>
          <p14:tracePt t="19044" x="3000375" y="2143125"/>
          <p14:tracePt t="19075" x="3000375" y="2127250"/>
          <p14:tracePt t="19107" x="3000375" y="2111375"/>
          <p14:tracePt t="19123" x="3000375" y="2095500"/>
          <p14:tracePt t="19139" x="3000375" y="2079625"/>
          <p14:tracePt t="19155" x="3000375" y="2063750"/>
          <p14:tracePt t="19163" x="3000375" y="2046288"/>
          <p14:tracePt t="19183" x="3000375" y="2030413"/>
          <p14:tracePt t="19191" x="3000375" y="2014538"/>
          <p14:tracePt t="19217" x="3000375" y="1998663"/>
          <p14:tracePt t="19233" x="3000375" y="1974850"/>
          <p14:tracePt t="19249" x="3016250" y="1958975"/>
          <p14:tracePt t="19258" x="3016250" y="1941513"/>
          <p14:tracePt t="19267" x="3032125" y="1925638"/>
          <p14:tracePt t="19283" x="3048000" y="1909763"/>
          <p14:tracePt t="19299" x="3063875" y="1893888"/>
          <p14:tracePt t="19308" x="3079750" y="1893888"/>
          <p14:tracePt t="19316" x="3095625" y="1878013"/>
          <p14:tracePt t="19324" x="3113088" y="1878013"/>
          <p14:tracePt t="19333" x="3128963" y="1878013"/>
          <p14:tracePt t="19341" x="3144838" y="1878013"/>
          <p14:tracePt t="19349" x="3160713" y="1862138"/>
          <p14:tracePt t="19358" x="3192463" y="1862138"/>
          <p14:tracePt t="19366" x="3209925" y="1862138"/>
          <p14:tracePt t="19375" x="3249613" y="1862138"/>
          <p14:tracePt t="19382" x="3281363" y="1862138"/>
          <p14:tracePt t="19391" x="3297238" y="1862138"/>
          <p14:tracePt t="19400" x="3330575" y="1862138"/>
          <p14:tracePt t="19408" x="3346450" y="1862138"/>
          <p14:tracePt t="19416" x="3362325" y="1862138"/>
          <p14:tracePt t="19432" x="3394075" y="1862138"/>
          <p14:tracePt t="19442" x="3394075" y="1878013"/>
          <p14:tracePt t="19449" x="3411538" y="1878013"/>
          <p14:tracePt t="19466" x="3427413" y="1893888"/>
          <p14:tracePt t="19492" x="3443288" y="1909763"/>
          <p14:tracePt t="19500" x="3443288" y="1925638"/>
          <p14:tracePt t="19517" x="3443288" y="1941513"/>
          <p14:tracePt t="19533" x="3443288" y="1958975"/>
          <p14:tracePt t="19549" x="3443288" y="1974850"/>
          <p14:tracePt t="19562" x="3443288" y="1998663"/>
          <p14:tracePt t="19578" x="3443288" y="2014538"/>
          <p14:tracePt t="19592" x="3427413" y="2014538"/>
          <p14:tracePt t="19599" x="3411538" y="2030413"/>
          <p14:tracePt t="19617" x="3394075" y="2046288"/>
          <p14:tracePt t="19625" x="3378200" y="2046288"/>
          <p14:tracePt t="19633" x="3362325" y="2063750"/>
          <p14:tracePt t="19641" x="3346450" y="2063750"/>
          <p14:tracePt t="19650" x="3330575" y="2079625"/>
          <p14:tracePt t="19658" x="3297238" y="2079625"/>
          <p14:tracePt t="19666" x="3281363" y="2095500"/>
          <p14:tracePt t="19674" x="3265488" y="2095500"/>
          <p14:tracePt t="19683" x="3249613" y="2095500"/>
          <p14:tracePt t="19691" x="3225800" y="2111375"/>
          <p14:tracePt t="19699" x="3209925" y="2111375"/>
          <p14:tracePt t="19709" x="3192463" y="2127250"/>
          <p14:tracePt t="19716" x="3176588" y="2127250"/>
          <p14:tracePt t="19725" x="3160713" y="2127250"/>
          <p14:tracePt t="19732" x="3144838" y="2127250"/>
          <p14:tracePt t="19741" x="3128963" y="2127250"/>
          <p14:tracePt t="19751" x="3113088" y="2127250"/>
          <p14:tracePt t="19757" x="3095625" y="2143125"/>
          <p14:tracePt t="19766" x="3079750" y="2143125"/>
          <p14:tracePt t="19791" x="3063875" y="2143125"/>
          <p14:tracePt t="19800" x="3048000" y="2143125"/>
          <p14:tracePt t="19808" x="3032125" y="2143125"/>
          <p14:tracePt t="19822" x="3016250" y="2143125"/>
          <p14:tracePt t="19834" x="3000375" y="2143125"/>
          <p14:tracePt t="19857" x="2982913" y="2143125"/>
          <p14:tracePt t="19873" x="2967038" y="2143125"/>
          <p14:tracePt t="19889" x="2951163" y="2143125"/>
          <p14:tracePt t="19905" x="2935288" y="2143125"/>
          <p14:tracePt t="19921" x="2919413" y="2143125"/>
          <p14:tracePt t="19952" x="2903538" y="2143125"/>
          <p14:tracePt t="19992" x="2886075" y="2143125"/>
          <p14:tracePt t="20088" x="2886075" y="2127250"/>
          <p14:tracePt t="20168" x="2886075" y="2111375"/>
          <p14:tracePt t="20192" x="2886075" y="2095500"/>
          <p14:tracePt t="20200" x="2886075" y="2079625"/>
          <p14:tracePt t="20208" x="2886075" y="2063750"/>
          <p14:tracePt t="20216" x="2886075" y="2030413"/>
          <p14:tracePt t="20224" x="2886075" y="2014538"/>
          <p14:tracePt t="20233" x="2903538" y="1974850"/>
          <p14:tracePt t="20241" x="2903538" y="1958975"/>
          <p14:tracePt t="20249" x="2919413" y="1941513"/>
          <p14:tracePt t="20258" x="2919413" y="1925638"/>
          <p14:tracePt t="20265" x="2935288" y="1909763"/>
          <p14:tracePt t="20274" x="2935288" y="1893888"/>
          <p14:tracePt t="20283" x="2951163" y="1878013"/>
          <p14:tracePt t="20309" x="2967038" y="1862138"/>
          <p14:tracePt t="20333" x="2967038" y="1844675"/>
          <p14:tracePt t="20342" x="2982913" y="1844675"/>
          <p14:tracePt t="20351" x="3000375" y="1844675"/>
          <p14:tracePt t="20374" x="3016250" y="1844675"/>
          <p14:tracePt t="20383" x="3032125" y="1844675"/>
          <p14:tracePt t="20391" x="3048000" y="1844675"/>
          <p14:tracePt t="20399" x="3079750" y="1844675"/>
          <p14:tracePt t="20407" x="3095625" y="1844675"/>
          <p14:tracePt t="20416" x="3113088" y="1844675"/>
          <p14:tracePt t="20425" x="3128963" y="1844675"/>
          <p14:tracePt t="20432" x="3144838" y="1844675"/>
          <p14:tracePt t="20441" x="3160713" y="1844675"/>
          <p14:tracePt t="20450" x="3176588" y="1844675"/>
          <p14:tracePt t="20458" x="3192463" y="1844675"/>
          <p14:tracePt t="20465" x="3192463" y="1862138"/>
          <p14:tracePt t="20475" x="3209925" y="1862138"/>
          <p14:tracePt t="20491" x="3225800" y="1862138"/>
          <p14:tracePt t="20501" x="3225800" y="1878013"/>
          <p14:tracePt t="20516" x="3249613" y="1878013"/>
          <p14:tracePt t="20524" x="3249613" y="1893888"/>
          <p14:tracePt t="20543" x="3249613" y="1909763"/>
          <p14:tracePt t="20553" x="3265488" y="1909763"/>
          <p14:tracePt t="20559" x="3265488" y="1925638"/>
          <p14:tracePt t="20567" x="3265488" y="1941513"/>
          <p14:tracePt t="20583" x="3265488" y="1958975"/>
          <p14:tracePt t="20606" x="3265488" y="1974850"/>
          <p14:tracePt t="20622" x="3265488" y="1998663"/>
          <p14:tracePt t="20630" x="3265488" y="2014538"/>
          <p14:tracePt t="20646" x="3265488" y="2030413"/>
          <p14:tracePt t="20654" x="3265488" y="2046288"/>
          <p14:tracePt t="20662" x="3265488" y="2063750"/>
          <p14:tracePt t="20678" x="3265488" y="2079625"/>
          <p14:tracePt t="20686" x="3265488" y="2095500"/>
          <p14:tracePt t="20694" x="3249613" y="2095500"/>
          <p14:tracePt t="20702" x="3249613" y="2111375"/>
          <p14:tracePt t="20734" x="3225800" y="2127250"/>
          <p14:tracePt t="20805" x="3209925" y="2127250"/>
          <p14:tracePt t="20822" x="3192463" y="2127250"/>
          <p14:tracePt t="20838" x="3176588" y="2127250"/>
          <p14:tracePt t="20846" x="3176588" y="2111375"/>
          <p14:tracePt t="20861" x="3160713" y="2095500"/>
          <p14:tracePt t="20885" x="3144838" y="2095500"/>
          <p14:tracePt t="20893" x="3144838" y="2079625"/>
          <p14:tracePt t="20911" x="3144838" y="2063750"/>
          <p14:tracePt t="20917" x="3128963" y="2063750"/>
          <p14:tracePt t="20925" x="3128963" y="2046288"/>
          <p14:tracePt t="20933" x="3113088" y="2046288"/>
          <p14:tracePt t="20950" x="3113088" y="2030413"/>
          <p14:tracePt t="20958" x="3095625" y="2030413"/>
          <p14:tracePt t="20966" x="3095625" y="2014538"/>
          <p14:tracePt t="20974" x="3095625" y="1998663"/>
          <p14:tracePt t="20983" x="3079750" y="1998663"/>
          <p14:tracePt t="20991" x="3079750" y="1974850"/>
          <p14:tracePt t="21000" x="3079750" y="1958975"/>
          <p14:tracePt t="21008" x="3063875" y="1958975"/>
          <p14:tracePt t="21016" x="3063875" y="1941513"/>
          <p14:tracePt t="21033" x="3063875" y="1925638"/>
          <p14:tracePt t="21061" x="3063875" y="1909763"/>
          <p14:tracePt t="21077" x="3063875" y="1893888"/>
          <p14:tracePt t="21116" x="3063875" y="1878013"/>
          <p14:tracePt t="21149" x="3063875" y="1862138"/>
          <p14:tracePt t="21244" x="3079750" y="1862138"/>
          <p14:tracePt t="21265" x="3095625" y="1862138"/>
          <p14:tracePt t="21275" x="3113088" y="1862138"/>
          <p14:tracePt t="21283" x="3128963" y="1862138"/>
          <p14:tracePt t="21291" x="3144838" y="1862138"/>
          <p14:tracePt t="21302" x="3160713" y="1862138"/>
          <p14:tracePt t="21316" x="3176588" y="1862138"/>
          <p14:tracePt t="21348" x="3192463" y="1862138"/>
          <p14:tracePt t="21365" x="3192463" y="1878013"/>
          <p14:tracePt t="21395" x="3192463" y="1893888"/>
          <p14:tracePt t="21435" x="3176588" y="1893888"/>
          <p14:tracePt t="21459" x="3160713" y="1893888"/>
          <p14:tracePt t="21483" x="3144838" y="1893888"/>
          <p14:tracePt t="21499" x="3128963" y="1893888"/>
          <p14:tracePt t="21515" x="3113088" y="1893888"/>
          <p14:tracePt t="21531" x="3095625" y="1893888"/>
          <p14:tracePt t="21539" x="3095625" y="1878013"/>
          <p14:tracePt t="21555" x="3079750" y="1862138"/>
          <p14:tracePt t="21563" x="3079750" y="1844675"/>
          <p14:tracePt t="21574" x="3063875" y="1844675"/>
          <p14:tracePt t="21584" x="3063875" y="1828800"/>
          <p14:tracePt t="21600" x="3063875" y="1812925"/>
          <p14:tracePt t="21608" x="3063875" y="1797050"/>
          <p14:tracePt t="21624" x="3063875" y="1781175"/>
          <p14:tracePt t="21641" x="3063875" y="1765300"/>
          <p14:tracePt t="21667" x="3063875" y="1749425"/>
          <p14:tracePt t="21699" x="3079750" y="1749425"/>
          <p14:tracePt t="21708" x="3095625" y="1749425"/>
          <p14:tracePt t="21725" x="3113088" y="1749425"/>
          <p14:tracePt t="21732" x="3128963" y="1749425"/>
          <p14:tracePt t="21750" x="3144838" y="1749425"/>
          <p14:tracePt t="21762" x="3160713" y="1749425"/>
          <p14:tracePt t="21771" x="3160713" y="1765300"/>
          <p14:tracePt t="21790" x="3176588" y="1781175"/>
          <p14:tracePt t="21810" x="3176588" y="1797050"/>
          <p14:tracePt t="21842" x="3176588" y="1812925"/>
          <p14:tracePt t="21938" x="3160713" y="1812925"/>
          <p14:tracePt t="22536" x="3144838" y="1812925"/>
          <p14:tracePt t="22544" x="3079750" y="1812925"/>
          <p14:tracePt t="22552" x="3063875" y="1812925"/>
          <p14:tracePt t="22560" x="2982913" y="1812925"/>
          <p14:tracePt t="22568" x="2967038" y="1812925"/>
          <p14:tracePt t="22576" x="2870200" y="1812925"/>
          <p14:tracePt t="22584" x="2798763" y="1812925"/>
          <p14:tracePt t="22592" x="2733675" y="1812925"/>
          <p14:tracePt t="22600" x="2668588" y="1812925"/>
          <p14:tracePt t="22608" x="2587625" y="1812925"/>
          <p14:tracePt t="22616" x="2508250" y="1812925"/>
          <p14:tracePt t="22624" x="2419350" y="1828800"/>
          <p14:tracePt t="22632" x="2338388" y="1844675"/>
          <p14:tracePt t="22640" x="2273300" y="1844675"/>
          <p14:tracePt t="22649" x="2193925" y="1844675"/>
          <p14:tracePt t="22659" x="2128838" y="1862138"/>
          <p14:tracePt t="22666" x="2024063" y="1862138"/>
          <p14:tracePt t="22675" x="1958975" y="1862138"/>
          <p14:tracePt t="22683" x="1895475" y="1862138"/>
          <p14:tracePt t="22690" x="1830388" y="1878013"/>
          <p14:tracePt t="22700" x="1749425" y="1878013"/>
          <p14:tracePt t="22707" x="1677988" y="1878013"/>
          <p14:tracePt t="22715" x="1644650" y="1878013"/>
          <p14:tracePt t="22725" x="1581150" y="1878013"/>
          <p14:tracePt t="22733" x="1516063" y="1878013"/>
          <p14:tracePt t="22741" x="1466850" y="1878013"/>
          <p14:tracePt t="22750" x="1419225" y="1878013"/>
          <p14:tracePt t="22757" x="1387475" y="1878013"/>
          <p14:tracePt t="22767" x="1338263" y="1878013"/>
          <p14:tracePt t="22775" x="1298575" y="1878013"/>
          <p14:tracePt t="22783" x="1265238" y="1878013"/>
          <p14:tracePt t="22791" x="1233488" y="1878013"/>
          <p14:tracePt t="22800" x="1201738" y="1878013"/>
          <p14:tracePt t="22808" x="1185863" y="1878013"/>
          <p14:tracePt t="22816" x="1152525" y="1878013"/>
          <p14:tracePt t="22825" x="1120775" y="1878013"/>
          <p14:tracePt t="22833" x="1089025" y="1878013"/>
          <p14:tracePt t="22841" x="1073150" y="1878013"/>
          <p14:tracePt t="22849" x="1039813" y="1878013"/>
          <p14:tracePt t="22859" x="1023938" y="1878013"/>
          <p14:tracePt t="22866" x="992188" y="1878013"/>
          <p14:tracePt t="22874" x="976313" y="1878013"/>
          <p14:tracePt t="22884" x="935038" y="1862138"/>
          <p14:tracePt t="22891" x="919163" y="1862138"/>
          <p14:tracePt t="22901" x="903288" y="1862138"/>
          <p14:tracePt t="22908" x="887413" y="1862138"/>
          <p14:tracePt t="22916" x="871538" y="1862138"/>
          <p14:tracePt t="22924" x="838200" y="1844675"/>
          <p14:tracePt t="22935" x="822325" y="1844675"/>
          <p14:tracePt t="22942" x="790575" y="1844675"/>
          <p14:tracePt t="22949" x="774700" y="1844675"/>
          <p14:tracePt t="22959" x="757238" y="1844675"/>
          <p14:tracePt t="22963" x="741363" y="1844675"/>
          <p14:tracePt t="22983" x="725488" y="1844675"/>
          <p14:tracePt t="22991" x="709613" y="1828800"/>
          <p14:tracePt t="22999" x="693738" y="1828800"/>
          <p14:tracePt t="23009" x="661988" y="1828800"/>
          <p14:tracePt t="23016" x="661988" y="1812925"/>
          <p14:tracePt t="23025" x="644525" y="1812925"/>
          <p14:tracePt t="23032" x="612775" y="1797050"/>
          <p14:tracePt t="23043" x="596900" y="1797050"/>
          <p14:tracePt t="23051" x="581025" y="1797050"/>
          <p14:tracePt t="23057" x="539750" y="1781175"/>
          <p14:tracePt t="23066" x="508000" y="1765300"/>
          <p14:tracePt t="23075" x="476250" y="1749425"/>
          <p14:tracePt t="23083" x="460375" y="1749425"/>
          <p14:tracePt t="23094" x="427038" y="1731963"/>
          <p14:tracePt t="23099" x="395288" y="1716088"/>
          <p14:tracePt t="23111" x="379413" y="1716088"/>
          <p14:tracePt t="23118" x="363538" y="1700213"/>
          <p14:tracePt t="23132" x="346075" y="1700213"/>
          <p14:tracePt t="23149" x="330200" y="1684338"/>
          <p14:tracePt t="23174" x="314325" y="1684338"/>
          <p14:tracePt t="23206" x="298450" y="1668463"/>
          <p14:tracePt t="23269" x="298450" y="1652588"/>
          <p14:tracePt t="23365" x="298450" y="1636713"/>
          <p14:tracePt t="23397" x="298450" y="1611313"/>
          <p14:tracePt t="23429" x="298450" y="1595438"/>
          <p14:tracePt t="23437" x="298450" y="1579563"/>
          <p14:tracePt t="23445" x="314325" y="1579563"/>
          <p14:tracePt t="23453" x="330200" y="1563688"/>
          <p14:tracePt t="23461" x="346075" y="1547813"/>
          <p14:tracePt t="23469" x="363538" y="1531938"/>
          <p14:tracePt t="23477" x="379413" y="1514475"/>
          <p14:tracePt t="23485" x="395288" y="1498600"/>
          <p14:tracePt t="23493" x="411163" y="1482725"/>
          <p14:tracePt t="23501" x="442913" y="1450975"/>
          <p14:tracePt t="23509" x="460375" y="1450975"/>
          <p14:tracePt t="23517" x="476250" y="1435100"/>
          <p14:tracePt t="23525" x="508000" y="1417638"/>
          <p14:tracePt t="23532" x="523875" y="1401763"/>
          <p14:tracePt t="23541" x="539750" y="1401763"/>
          <p14:tracePt t="23549" x="555625" y="1385888"/>
          <p14:tracePt t="23558" x="581025" y="1385888"/>
          <p14:tracePt t="23566" x="596900" y="1370013"/>
          <p14:tracePt t="23574" x="612775" y="1370013"/>
          <p14:tracePt t="23583" x="628650" y="1370013"/>
          <p14:tracePt t="23591" x="628650" y="1354138"/>
          <p14:tracePt t="23608" x="644525" y="1354138"/>
          <p14:tracePt t="23620" x="661988" y="1354138"/>
          <p14:tracePt t="23644" x="677863" y="1354138"/>
          <p14:tracePt t="23716" x="693738" y="1354138"/>
          <p14:tracePt t="23827" x="693738" y="1370013"/>
          <p14:tracePt t="23867" x="693738" y="1385888"/>
          <p14:tracePt t="23875" x="709613" y="1385888"/>
          <p14:tracePt t="23899" x="709613" y="1401763"/>
          <p14:tracePt t="23923" x="709613" y="1417638"/>
          <p14:tracePt t="23931" x="725488" y="1417638"/>
          <p14:tracePt t="23947" x="725488" y="1435100"/>
          <p14:tracePt t="23963" x="725488" y="1450975"/>
          <p14:tracePt t="23983" x="725488" y="1466850"/>
          <p14:tracePt t="24000" x="725488" y="1482725"/>
          <p14:tracePt t="24008" x="725488" y="1498600"/>
          <p14:tracePt t="24027" x="725488" y="1514475"/>
          <p14:tracePt t="24043" x="725488" y="1531938"/>
          <p14:tracePt t="24051" x="725488" y="1547813"/>
          <p14:tracePt t="24066" x="725488" y="1563688"/>
          <p14:tracePt t="24083" x="725488" y="1579563"/>
          <p14:tracePt t="24092" x="725488" y="1595438"/>
          <p14:tracePt t="24108" x="725488" y="1611313"/>
          <p14:tracePt t="24114" x="741363" y="1611313"/>
          <p14:tracePt t="24122" x="741363" y="1636713"/>
          <p14:tracePt t="24130" x="741363" y="1652588"/>
          <p14:tracePt t="24139" x="741363" y="1668463"/>
          <p14:tracePt t="24154" x="741363" y="1684338"/>
          <p14:tracePt t="24162" x="757238" y="1700213"/>
          <p14:tracePt t="24170" x="757238" y="1716088"/>
          <p14:tracePt t="24192" x="774700" y="1749425"/>
          <p14:tracePt t="24207" x="774700" y="1765300"/>
          <p14:tracePt t="24215" x="774700" y="1781175"/>
          <p14:tracePt t="24242" x="774700" y="1797050"/>
          <p14:tracePt t="24250" x="774700" y="1812925"/>
          <p14:tracePt t="24266" x="774700" y="1828800"/>
          <p14:tracePt t="24282" x="774700" y="1844675"/>
          <p14:tracePt t="24308" x="774700" y="1862138"/>
          <p14:tracePt t="24325" x="774700" y="1878013"/>
          <p14:tracePt t="24338" x="774700" y="1893888"/>
          <p14:tracePt t="24354" x="774700" y="1909763"/>
          <p14:tracePt t="24370" x="774700" y="1925638"/>
          <p14:tracePt t="24386" x="774700" y="1941513"/>
          <p14:tracePt t="24409" x="774700" y="1958975"/>
          <p14:tracePt t="24433" x="774700" y="1974850"/>
          <p14:tracePt t="24449" x="774700" y="1998663"/>
          <p14:tracePt t="24465" x="757238" y="1998663"/>
          <p14:tracePt t="24481" x="757238" y="2014538"/>
          <p14:tracePt t="24497" x="741363" y="2014538"/>
          <p14:tracePt t="24505" x="741363" y="2030413"/>
          <p14:tracePt t="24533" x="725488" y="2030413"/>
          <p14:tracePt t="24549" x="725488" y="2046288"/>
          <p14:tracePt t="24561" x="709613" y="2046288"/>
          <p14:tracePt t="24577" x="693738" y="2046288"/>
          <p14:tracePt t="24593" x="677863" y="2063750"/>
          <p14:tracePt t="24609" x="661988" y="2063750"/>
          <p14:tracePt t="24617" x="644525" y="2063750"/>
          <p14:tracePt t="24633" x="628650" y="2063750"/>
          <p14:tracePt t="24641" x="612775" y="2063750"/>
          <p14:tracePt t="24649" x="596900" y="2063750"/>
          <p14:tracePt t="24658" x="581025" y="2063750"/>
          <p14:tracePt t="24666" x="555625" y="2063750"/>
          <p14:tracePt t="24674" x="539750" y="2063750"/>
          <p14:tracePt t="24683" x="523875" y="2063750"/>
          <p14:tracePt t="24700" x="508000" y="2063750"/>
          <p14:tracePt t="24707" x="492125" y="2063750"/>
          <p14:tracePt t="24717" x="476250" y="2063750"/>
          <p14:tracePt t="24728" x="460375" y="2063750"/>
          <p14:tracePt t="24752" x="442913" y="2063750"/>
          <p14:tracePt t="24768" x="427038" y="2063750"/>
          <p14:tracePt t="24816" x="411163" y="2063750"/>
          <p14:tracePt t="24864" x="411163" y="2046288"/>
          <p14:tracePt t="24936" x="411163" y="2030413"/>
          <p14:tracePt t="24983" x="411163" y="2014538"/>
          <p14:tracePt t="24999" x="411163" y="1998663"/>
          <p14:tracePt t="25023" x="411163" y="1974850"/>
          <p14:tracePt t="25039" x="411163" y="1958975"/>
          <p14:tracePt t="25055" x="411163" y="1941513"/>
          <p14:tracePt t="25074" x="411163" y="1925638"/>
          <p14:tracePt t="25083" x="395288" y="1925638"/>
          <p14:tracePt t="25092" x="395288" y="1909763"/>
          <p14:tracePt t="25107" x="395288" y="1893888"/>
          <p14:tracePt t="25116" x="395288" y="1878013"/>
          <p14:tracePt t="25135" x="395288" y="1862138"/>
          <p14:tracePt t="25143" x="395288" y="1844675"/>
          <p14:tracePt t="25159" x="395288" y="1828800"/>
          <p14:tracePt t="25175" x="395288" y="1812925"/>
          <p14:tracePt t="25191" x="411163" y="1797050"/>
          <p14:tracePt t="25207" x="411163" y="1781175"/>
          <p14:tracePt t="25215" x="411163" y="1765300"/>
          <p14:tracePt t="25223" x="427038" y="1765300"/>
          <p14:tracePt t="25231" x="442913" y="1749425"/>
          <p14:tracePt t="25239" x="460375" y="1749425"/>
          <p14:tracePt t="25247" x="492125" y="1731963"/>
          <p14:tracePt t="25255" x="523875" y="1716088"/>
          <p14:tracePt t="25263" x="555625" y="1700213"/>
          <p14:tracePt t="25274" x="581025" y="1700213"/>
          <p14:tracePt t="25284" x="612775" y="1700213"/>
          <p14:tracePt t="25290" x="628650" y="1684338"/>
          <p14:tracePt t="25300" x="661988" y="1684338"/>
          <p14:tracePt t="25307" x="677863" y="1684338"/>
          <p14:tracePt t="25317" x="709613" y="1684338"/>
          <p14:tracePt t="25324" x="725488" y="1668463"/>
          <p14:tracePt t="25334" x="741363" y="1668463"/>
          <p14:tracePt t="25342" x="757238" y="1668463"/>
          <p14:tracePt t="25358" x="790575" y="1668463"/>
          <p14:tracePt t="25374" x="806450" y="1668463"/>
          <p14:tracePt t="25382" x="822325" y="1668463"/>
          <p14:tracePt t="25392" x="838200" y="1684338"/>
          <p14:tracePt t="25409" x="854075" y="1684338"/>
          <p14:tracePt t="25410" x="854075" y="1700213"/>
          <p14:tracePt t="25418" x="871538" y="1700213"/>
          <p14:tracePt t="25434" x="871538" y="1716088"/>
          <p14:tracePt t="25441" x="887413" y="1716088"/>
          <p14:tracePt t="25467" x="903288" y="1731963"/>
          <p14:tracePt t="25494" x="903288" y="1749425"/>
          <p14:tracePt t="25510" x="919163" y="1749425"/>
          <p14:tracePt t="25518" x="919163" y="1765300"/>
          <p14:tracePt t="25550" x="919163" y="1781175"/>
          <p14:tracePt t="25581" x="919163" y="1797050"/>
          <p14:tracePt t="25613" x="919163" y="1812925"/>
          <p14:tracePt t="25645" x="919163" y="1828800"/>
          <p14:tracePt t="25661" x="919163" y="1844675"/>
          <p14:tracePt t="25685" x="919163" y="1862138"/>
          <p14:tracePt t="25709" x="919163" y="1878013"/>
          <p14:tracePt t="25733" x="919163" y="1893888"/>
          <p14:tracePt t="25741" x="903288" y="1893888"/>
          <p14:tracePt t="25758" x="903288" y="1909763"/>
          <p14:tracePt t="25766" x="887413" y="1909763"/>
          <p14:tracePt t="25789" x="887413" y="1925638"/>
          <p14:tracePt t="25798" x="871538" y="1925638"/>
          <p14:tracePt t="25815" x="854075" y="1941513"/>
          <p14:tracePt t="25834" x="838200" y="1941513"/>
          <p14:tracePt t="25850" x="822325" y="1958975"/>
          <p14:tracePt t="25867" x="806450" y="1958975"/>
          <p14:tracePt t="25874" x="806450" y="1974850"/>
          <p14:tracePt t="25883" x="790575" y="1974850"/>
          <p14:tracePt t="25899" x="774700" y="1974850"/>
          <p14:tracePt t="25915" x="757238" y="1998663"/>
          <p14:tracePt t="25925" x="741363" y="1998663"/>
          <p14:tracePt t="25941" x="725488" y="2014538"/>
          <p14:tracePt t="25958" x="709613" y="2014538"/>
          <p14:tracePt t="25975" x="693738" y="2014538"/>
          <p14:tracePt t="25983" x="677863" y="2030413"/>
          <p14:tracePt t="25999" x="661988" y="2030413"/>
          <p14:tracePt t="26012" x="644525" y="2030413"/>
          <p14:tracePt t="26179" x="661988" y="2030413"/>
          <p14:tracePt t="26188" x="677863" y="2030413"/>
          <p14:tracePt t="26195" x="693738" y="2030413"/>
          <p14:tracePt t="26203" x="725488" y="2030413"/>
          <p14:tracePt t="26211" x="741363" y="2030413"/>
          <p14:tracePt t="26219" x="774700" y="2030413"/>
          <p14:tracePt t="26227" x="806450" y="2030413"/>
          <p14:tracePt t="26235" x="838200" y="2030413"/>
          <p14:tracePt t="26243" x="854075" y="2030413"/>
          <p14:tracePt t="26251" x="871538" y="2030413"/>
          <p14:tracePt t="26259" x="903288" y="2030413"/>
          <p14:tracePt t="26275" x="919163" y="2030413"/>
          <p14:tracePt t="26283" x="935038" y="2030413"/>
          <p14:tracePt t="26291" x="958850" y="2046288"/>
          <p14:tracePt t="26299" x="976313" y="2046288"/>
          <p14:tracePt t="26316" x="992188" y="2046288"/>
          <p14:tracePt t="26333" x="1008063" y="2046288"/>
          <p14:tracePt t="26349" x="1023938" y="2046288"/>
          <p14:tracePt t="26363" x="1039813" y="2046288"/>
          <p14:tracePt t="26411" x="1055688" y="2046288"/>
          <p14:tracePt t="26451" x="1055688" y="2030413"/>
          <p14:tracePt t="26682" x="1073150" y="2030413"/>
          <p14:tracePt t="26713" x="1089025" y="2030413"/>
          <p14:tracePt t="26730" x="1104900" y="2030413"/>
          <p14:tracePt t="26745" x="1120775" y="2030413"/>
          <p14:tracePt t="26761" x="1136650" y="2030413"/>
          <p14:tracePt t="26770" x="1136650" y="2014538"/>
          <p14:tracePt t="26778" x="1152525" y="2014538"/>
          <p14:tracePt t="26800" x="1169988" y="2014538"/>
          <p14:tracePt t="26807" x="1185863" y="1998663"/>
          <p14:tracePt t="26818" x="1201738" y="1998663"/>
          <p14:tracePt t="26833" x="1217613" y="1974850"/>
          <p14:tracePt t="26866" x="1233488" y="1974850"/>
          <p14:tracePt t="26897" x="1249363" y="1974850"/>
          <p14:tracePt t="26906" x="1249363" y="1958975"/>
          <p14:tracePt t="26929" x="1265238" y="1958975"/>
          <p14:tracePt t="26969" x="1265238" y="1941513"/>
          <p14:tracePt t="26984" x="1282700" y="1941513"/>
          <p14:tracePt t="27056" x="1298575" y="1941513"/>
          <p14:tracePt t="27104" x="1314450" y="1941513"/>
          <p14:tracePt t="27152" x="1338263" y="1941513"/>
          <p14:tracePt t="27192" x="1354138" y="1941513"/>
          <p14:tracePt t="27216" x="1370013" y="1941513"/>
          <p14:tracePt t="27232" x="1387475" y="1941513"/>
          <p14:tracePt t="27257" x="1403350" y="1941513"/>
          <p14:tracePt t="27265" x="1419225" y="1941513"/>
          <p14:tracePt t="27280" x="1435100" y="1941513"/>
          <p14:tracePt t="27296" x="1450975" y="1941513"/>
          <p14:tracePt t="27304" x="1466850" y="1941513"/>
          <p14:tracePt t="27320" x="1484313" y="1941513"/>
          <p14:tracePt t="27328" x="1500188" y="1941513"/>
          <p14:tracePt t="27340" x="1516063" y="1941513"/>
          <p14:tracePt t="27357" x="1531938" y="1925638"/>
          <p14:tracePt t="27367" x="1547813" y="1925638"/>
          <p14:tracePt t="27383" x="1563688" y="1909763"/>
          <p14:tracePt t="27390" x="1581150" y="1909763"/>
          <p14:tracePt t="27407" x="1597025" y="1909763"/>
          <p14:tracePt t="27416" x="1597025" y="1893888"/>
          <p14:tracePt t="27424" x="1612900" y="1893888"/>
          <p14:tracePt t="27450" x="1628775" y="1893888"/>
          <p14:tracePt t="27457" x="1628775" y="1878013"/>
          <p14:tracePt t="27466" x="1644650" y="1878013"/>
          <p14:tracePt t="27490" x="1660525" y="1878013"/>
          <p14:tracePt t="27501" x="1660525" y="1862138"/>
          <p14:tracePt t="27511" x="1677988" y="1862138"/>
          <p14:tracePt t="27535" x="1693863" y="1844675"/>
          <p14:tracePt t="27558" x="1709738" y="1844675"/>
          <p14:tracePt t="27575" x="1733550" y="1844675"/>
          <p14:tracePt t="27583" x="1749425" y="1844675"/>
          <p14:tracePt t="27608" x="1765300" y="1844675"/>
          <p14:tracePt t="27616" x="1782763" y="1828800"/>
          <p14:tracePt t="27624" x="1798638" y="1828800"/>
          <p14:tracePt t="27633" x="1814513" y="1828800"/>
          <p14:tracePt t="27649" x="1830388" y="1828800"/>
          <p14:tracePt t="27666" x="1846263" y="1828800"/>
          <p14:tracePt t="27675" x="1862138" y="1828800"/>
          <p14:tracePt t="27690" x="1878013" y="1828800"/>
          <p14:tracePt t="27708" x="1895475" y="1828800"/>
          <p14:tracePt t="27718" x="1911350" y="1828800"/>
          <p14:tracePt t="27742" x="1927225" y="1828800"/>
          <p14:tracePt t="27772" x="1943100" y="1828800"/>
          <p14:tracePt t="27798" x="1958975" y="1828800"/>
          <p14:tracePt t="27814" x="1974850" y="1828800"/>
          <p14:tracePt t="27830" x="1992313" y="1828800"/>
          <p14:tracePt t="27846" x="2008188" y="1828800"/>
          <p14:tracePt t="27862" x="2024063" y="1828800"/>
          <p14:tracePt t="27870" x="2039938" y="1828800"/>
          <p14:tracePt t="27886" x="2055813" y="1828800"/>
          <p14:tracePt t="27905" x="2071688" y="1828800"/>
          <p14:tracePt t="27911" x="2089150" y="1828800"/>
          <p14:tracePt t="27926" x="2112963" y="1828800"/>
          <p14:tracePt t="27934" x="2128838" y="1828800"/>
          <p14:tracePt t="27942" x="2144713" y="1828800"/>
          <p14:tracePt t="27949" x="2144713" y="1812925"/>
          <p14:tracePt t="27957" x="2160588" y="1812925"/>
          <p14:tracePt t="27966" x="2176463" y="1812925"/>
          <p14:tracePt t="27982" x="2193925" y="1812925"/>
          <p14:tracePt t="27991" x="2193925" y="1797050"/>
          <p14:tracePt t="27999" x="2209800" y="1797050"/>
          <p14:tracePt t="28013" x="2225675" y="1797050"/>
          <p14:tracePt t="28029" x="2225675" y="1781175"/>
          <p14:tracePt t="28037" x="2241550" y="1781175"/>
          <p14:tracePt t="28061" x="2257425" y="1781175"/>
          <p14:tracePt t="28085" x="2273300" y="1781175"/>
          <p14:tracePt t="28108" x="2290763" y="1765300"/>
          <p14:tracePt t="28117" x="2306638" y="1765300"/>
          <p14:tracePt t="28125" x="2322513" y="1765300"/>
          <p14:tracePt t="28141" x="2338388" y="1765300"/>
          <p14:tracePt t="28156" x="2354263" y="1765300"/>
          <p14:tracePt t="28173" x="2370138" y="1765300"/>
          <p14:tracePt t="28181" x="2386013" y="1765300"/>
          <p14:tracePt t="28196" x="2403475" y="1765300"/>
          <p14:tracePt t="28207" x="2419350" y="1765300"/>
          <p14:tracePt t="28216" x="2435225" y="1765300"/>
          <p14:tracePt t="28225" x="2451100" y="1765300"/>
          <p14:tracePt t="28240" x="2466975" y="1765300"/>
          <p14:tracePt t="28249" x="2492375" y="1765300"/>
          <p14:tracePt t="28265" x="2508250" y="1765300"/>
          <p14:tracePt t="28283" x="2524125" y="1765300"/>
          <p14:tracePt t="28291" x="2540000" y="1765300"/>
          <p14:tracePt t="28308" x="2571750" y="1765300"/>
          <p14:tracePt t="28325" x="2587625" y="1765300"/>
          <p14:tracePt t="28332" x="2605088" y="1765300"/>
          <p14:tracePt t="28342" x="2636838" y="1765300"/>
          <p14:tracePt t="28350" x="2652713" y="1765300"/>
          <p14:tracePt t="28358" x="2668588" y="1765300"/>
          <p14:tracePt t="28366" x="2684463" y="1765300"/>
          <p14:tracePt t="28374" x="2701925" y="1765300"/>
          <p14:tracePt t="28384" x="2717800" y="1765300"/>
          <p14:tracePt t="28391" x="2733675" y="1765300"/>
          <p14:tracePt t="28401" x="2749550" y="1765300"/>
          <p14:tracePt t="28408" x="2765425" y="1765300"/>
          <p14:tracePt t="28417" x="2781300" y="1765300"/>
          <p14:tracePt t="28424" x="2798763" y="1765300"/>
          <p14:tracePt t="28441" x="2814638" y="1765300"/>
          <p14:tracePt t="28460" x="2830513" y="1765300"/>
          <p14:tracePt t="29305" x="2846388" y="1765300"/>
          <p14:tracePt t="29313" x="2903538" y="1765300"/>
          <p14:tracePt t="29321" x="2935288" y="1765300"/>
          <p14:tracePt t="29329" x="2982913" y="1765300"/>
          <p14:tracePt t="29337" x="3048000" y="1765300"/>
          <p14:tracePt t="29345" x="3095625" y="1765300"/>
          <p14:tracePt t="29353" x="3192463" y="1765300"/>
          <p14:tracePt t="29361" x="3314700" y="1765300"/>
          <p14:tracePt t="29369" x="3411538" y="1765300"/>
          <p14:tracePt t="29377" x="3524250" y="1765300"/>
          <p14:tracePt t="29385" x="3571875" y="1765300"/>
          <p14:tracePt t="29393" x="3741738" y="1765300"/>
          <p14:tracePt t="29401" x="3773488" y="1765300"/>
          <p14:tracePt t="29409" x="3854450" y="1765300"/>
          <p14:tracePt t="29416" x="3919538" y="1781175"/>
          <p14:tracePt t="29424" x="3983038" y="1781175"/>
          <p14:tracePt t="29432" x="4040188" y="1797050"/>
          <p14:tracePt t="29441" x="4087813" y="1797050"/>
          <p14:tracePt t="29449" x="4121150" y="1797050"/>
          <p14:tracePt t="29457" x="4168775" y="1797050"/>
          <p14:tracePt t="29465" x="4200525" y="1812925"/>
          <p14:tracePt t="29475" x="4249738" y="1812925"/>
          <p14:tracePt t="29483" x="4281488" y="1812925"/>
          <p14:tracePt t="29491" x="4297363" y="1828800"/>
          <p14:tracePt t="29498" x="4346575" y="1828800"/>
          <p14:tracePt t="29508" x="4362450" y="1844675"/>
          <p14:tracePt t="29516" x="4402138" y="1844675"/>
          <p14:tracePt t="29524" x="4418013" y="1862138"/>
          <p14:tracePt t="29533" x="4451350" y="1862138"/>
          <p14:tracePt t="29542" x="4467225" y="1862138"/>
          <p14:tracePt t="29549" x="4498975" y="1878013"/>
          <p14:tracePt t="29559" x="4514850" y="1878013"/>
          <p14:tracePt t="29566" x="4548188" y="1893888"/>
          <p14:tracePt t="29575" x="4564063" y="1893888"/>
          <p14:tracePt t="29582" x="4579938" y="1893888"/>
          <p14:tracePt t="29592" x="4595813" y="1909763"/>
          <p14:tracePt t="29599" x="4611688" y="1909763"/>
          <p14:tracePt t="29609" x="4629150" y="1925638"/>
          <p14:tracePt t="29616" x="4660900" y="1925638"/>
          <p14:tracePt t="29625" x="4676775" y="1925638"/>
          <p14:tracePt t="29632" x="4676775" y="1941513"/>
          <p14:tracePt t="29640" x="4692650" y="1941513"/>
          <p14:tracePt t="29650" x="4708525" y="1941513"/>
          <p14:tracePt t="29666" x="4725988" y="1958975"/>
          <p14:tracePt t="29682" x="4741863" y="1958975"/>
          <p14:tracePt t="29691" x="4757738" y="1974850"/>
          <p14:tracePt t="29708" x="4781550" y="1974850"/>
          <p14:tracePt t="29716" x="4797425" y="1998663"/>
          <p14:tracePt t="29726" x="4813300" y="1998663"/>
          <p14:tracePt t="29733" x="4830763" y="1998663"/>
          <p14:tracePt t="29741" x="4846638" y="2014538"/>
          <p14:tracePt t="29751" x="4862513" y="2014538"/>
          <p14:tracePt t="29757" x="4894263" y="2046288"/>
          <p14:tracePt t="29769" x="4926013" y="2046288"/>
          <p14:tracePt t="29777" x="4943475" y="2063750"/>
          <p14:tracePt t="29782" x="4959350" y="2063750"/>
          <p14:tracePt t="29793" x="4991100" y="2079625"/>
          <p14:tracePt t="29800" x="5006975" y="2079625"/>
          <p14:tracePt t="29816" x="5040313" y="2095500"/>
          <p14:tracePt t="29832" x="5056188" y="2095500"/>
          <p14:tracePt t="29852" x="5072063" y="2095500"/>
          <p14:tracePt t="29857" x="5087938" y="2095500"/>
          <p14:tracePt t="29866" x="5103813" y="2095500"/>
          <p14:tracePt t="29882" x="5119688" y="2095500"/>
          <p14:tracePt t="29899" x="5137150" y="2095500"/>
          <p14:tracePt t="29915" x="5137150" y="2111375"/>
          <p14:tracePt t="29924" x="5160963" y="2111375"/>
          <p14:tracePt t="29941" x="5176838" y="2111375"/>
          <p14:tracePt t="29951" x="5192713" y="2111375"/>
          <p14:tracePt t="29967" x="5208588" y="2111375"/>
          <p14:tracePt t="29990" x="5224463" y="2111375"/>
          <p14:tracePt t="30007" x="5241925" y="2111375"/>
          <p14:tracePt t="30024" x="5257800" y="2111375"/>
          <p14:tracePt t="30046" x="5273675" y="2127250"/>
          <p14:tracePt t="30063" x="5289550" y="2127250"/>
          <p14:tracePt t="30078" x="5305425" y="2127250"/>
          <p14:tracePt t="30110" x="5321300" y="2127250"/>
          <p14:tracePt t="30229" x="5321300" y="2143125"/>
          <p14:tracePt t="30620" x="5338763" y="2127250"/>
          <p14:tracePt t="30628" x="5354638" y="2111375"/>
          <p14:tracePt t="30636" x="5386388" y="2095500"/>
          <p14:tracePt t="30644" x="5418138" y="2063750"/>
          <p14:tracePt t="30652" x="5451475" y="2046288"/>
          <p14:tracePt t="30660" x="5483225" y="2030413"/>
          <p14:tracePt t="30668" x="5499100" y="2030413"/>
          <p14:tracePt t="30676" x="5540375" y="2014538"/>
          <p14:tracePt t="30684" x="5572125" y="2014538"/>
          <p14:tracePt t="30692" x="5588000" y="2014538"/>
          <p14:tracePt t="30700" x="5619750" y="1998663"/>
          <p14:tracePt t="30708" x="5635625" y="1998663"/>
          <p14:tracePt t="30716" x="5653088" y="1998663"/>
          <p14:tracePt t="30724" x="5668963" y="1998663"/>
          <p14:tracePt t="30732" x="5684838" y="1998663"/>
          <p14:tracePt t="30741" x="5716588" y="1998663"/>
          <p14:tracePt t="30749" x="5732463" y="1998663"/>
          <p14:tracePt t="30765" x="5749925" y="1998663"/>
          <p14:tracePt t="30775" x="5765800" y="1998663"/>
          <p14:tracePt t="30791" x="5781675" y="1998663"/>
          <p14:tracePt t="30800" x="5797550" y="1998663"/>
          <p14:tracePt t="30824" x="5813425" y="2014538"/>
          <p14:tracePt t="30838" x="5829300" y="2014538"/>
          <p14:tracePt t="30844" x="5829300" y="2030413"/>
          <p14:tracePt t="30852" x="5846763" y="2030413"/>
          <p14:tracePt t="30860" x="5846763" y="2046288"/>
          <p14:tracePt t="30868" x="5846763" y="2063750"/>
          <p14:tracePt t="30876" x="5862638" y="2063750"/>
          <p14:tracePt t="30884" x="5862638" y="2079625"/>
          <p14:tracePt t="30899" x="5862638" y="2095500"/>
          <p14:tracePt t="30908" x="5862638" y="2111375"/>
          <p14:tracePt t="30923" x="5862638" y="2127250"/>
          <p14:tracePt t="30939" x="5862638" y="2143125"/>
          <p14:tracePt t="30955" x="5862638" y="2159000"/>
          <p14:tracePt t="30979" x="5862638" y="2176463"/>
          <p14:tracePt t="30995" x="5846763" y="2192338"/>
          <p14:tracePt t="31011" x="5829300" y="2208213"/>
          <p14:tracePt t="31027" x="5813425" y="2208213"/>
          <p14:tracePt t="31035" x="5813425" y="2224088"/>
          <p14:tracePt t="31043" x="5797550" y="2224088"/>
          <p14:tracePt t="31065" x="5797550" y="2239963"/>
          <p14:tracePt t="31074" x="5781675" y="2239963"/>
          <p14:tracePt t="31091" x="5765800" y="2239963"/>
          <p14:tracePt t="31138" x="5749925" y="2239963"/>
          <p14:tracePt t="31202" x="5749925" y="2224088"/>
          <p14:tracePt t="31226" x="5749925" y="2208213"/>
          <p14:tracePt t="31234" x="5765800" y="2192338"/>
          <p14:tracePt t="31250" x="5781675" y="2176463"/>
          <p14:tracePt t="31259" x="5813425" y="2159000"/>
          <p14:tracePt t="31266" x="5829300" y="2143125"/>
          <p14:tracePt t="31274" x="5846763" y="2143125"/>
          <p14:tracePt t="31282" x="5878513" y="2111375"/>
          <p14:tracePt t="31291" x="5894388" y="2095500"/>
          <p14:tracePt t="31298" x="5934075" y="2079625"/>
          <p14:tracePt t="31309" x="5967413" y="2079625"/>
          <p14:tracePt t="31316" x="5983288" y="2063750"/>
          <p14:tracePt t="31324" x="6015038" y="2063750"/>
          <p14:tracePt t="31333" x="6030913" y="2046288"/>
          <p14:tracePt t="31342" x="6048375" y="2046288"/>
          <p14:tracePt t="31349" x="6064250" y="2046288"/>
          <p14:tracePt t="31358" x="6080125" y="2046288"/>
          <p14:tracePt t="31367" x="6111875" y="2046288"/>
          <p14:tracePt t="31375" x="6127750" y="2046288"/>
          <p14:tracePt t="31390" x="6143625" y="2046288"/>
          <p14:tracePt t="31401" x="6176963" y="2046288"/>
          <p14:tracePt t="31407" x="6192838" y="2046288"/>
          <p14:tracePt t="31416" x="6208713" y="2046288"/>
          <p14:tracePt t="31424" x="6240463" y="2046288"/>
          <p14:tracePt t="31432" x="6257925" y="2046288"/>
          <p14:tracePt t="31440" x="6273800" y="2046288"/>
          <p14:tracePt t="31449" x="6297613" y="2046288"/>
          <p14:tracePt t="31458" x="6313488" y="2046288"/>
          <p14:tracePt t="31466" x="6329363" y="2063750"/>
          <p14:tracePt t="31474" x="6345238" y="2063750"/>
          <p14:tracePt t="31483" x="6362700" y="2063750"/>
          <p14:tracePt t="31500" x="6378575" y="2079625"/>
          <p14:tracePt t="31524" x="6394450" y="2079625"/>
          <p14:tracePt t="31533" x="6394450" y="2095500"/>
          <p14:tracePt t="31541" x="6410325" y="2095500"/>
          <p14:tracePt t="31569" x="6426200" y="2095500"/>
          <p14:tracePt t="31577" x="6426200" y="2111375"/>
          <p14:tracePt t="31649" x="6426200" y="2127250"/>
          <p14:tracePt t="31715" x="6426200" y="2143125"/>
          <p14:tracePt t="32127" x="6410325" y="2143125"/>
          <p14:tracePt t="32151" x="6394450" y="2143125"/>
          <p14:tracePt t="32159" x="6378575" y="2143125"/>
          <p14:tracePt t="32175" x="6362700" y="2143125"/>
          <p14:tracePt t="32191" x="6345238" y="2143125"/>
          <p14:tracePt t="32199" x="6329363" y="2143125"/>
          <p14:tracePt t="32215" x="6313488" y="2143125"/>
          <p14:tracePt t="32232" x="6297613" y="2143125"/>
          <p14:tracePt t="32241" x="6273800" y="2143125"/>
          <p14:tracePt t="32258" x="6257925" y="2143125"/>
          <p14:tracePt t="32266" x="6240463" y="2143125"/>
          <p14:tracePt t="32282" x="6224588" y="2143125"/>
          <p14:tracePt t="32290" x="6208713" y="2143125"/>
          <p14:tracePt t="32307" x="6192838" y="2143125"/>
          <p14:tracePt t="32324" x="6176963" y="2143125"/>
          <p14:tracePt t="32335" x="6161088" y="2143125"/>
          <p14:tracePt t="32366" x="6143625" y="2143125"/>
          <p14:tracePt t="32439" x="6143625" y="2127250"/>
          <p14:tracePt t="32486" x="6143625" y="2111375"/>
          <p14:tracePt t="32510" x="6143625" y="2095500"/>
          <p14:tracePt t="32526" x="6143625" y="2079625"/>
          <p14:tracePt t="32550" x="6143625" y="2063750"/>
          <p14:tracePt t="32558" x="6143625" y="2046288"/>
          <p14:tracePt t="32574" x="6143625" y="2030413"/>
          <p14:tracePt t="32590" x="6143625" y="2014538"/>
          <p14:tracePt t="32605" x="6143625" y="1998663"/>
          <p14:tracePt t="32637" x="6143625" y="1974850"/>
          <p14:tracePt t="32669" x="6161088" y="1958975"/>
          <p14:tracePt t="32685" x="6161088" y="1941513"/>
          <p14:tracePt t="32709" x="6176963" y="1925638"/>
          <p14:tracePt t="32733" x="6192838" y="1909763"/>
          <p14:tracePt t="32757" x="6208713" y="1909763"/>
          <p14:tracePt t="32767" x="6224588" y="1893888"/>
          <p14:tracePt t="32783" x="6240463" y="1878013"/>
          <p14:tracePt t="32791" x="6257925" y="1878013"/>
          <p14:tracePt t="32799" x="6297613" y="1862138"/>
          <p14:tracePt t="32807" x="6313488" y="1862138"/>
          <p14:tracePt t="32817" x="6329363" y="1844675"/>
          <p14:tracePt t="32824" x="6362700" y="1828800"/>
          <p14:tracePt t="32832" x="6378575" y="1828800"/>
          <p14:tracePt t="32840" x="6394450" y="1812925"/>
          <p14:tracePt t="32849" x="6426200" y="1812925"/>
          <p14:tracePt t="32857" x="6426200" y="1797050"/>
          <p14:tracePt t="32866" x="6442075" y="1797050"/>
          <p14:tracePt t="32875" x="6459538" y="1797050"/>
          <p14:tracePt t="32886" x="6475413" y="1781175"/>
          <p14:tracePt t="32893" x="6491288" y="1781175"/>
          <p14:tracePt t="32918" x="6507163" y="1781175"/>
          <p14:tracePt t="32940" x="6523038" y="1781175"/>
          <p14:tracePt t="32956" x="6538913" y="1781175"/>
          <p14:tracePt t="32965" x="6556375" y="1781175"/>
          <p14:tracePt t="32980" x="6572250" y="1781175"/>
          <p14:tracePt t="32996" x="6588125" y="1797050"/>
          <p14:tracePt t="33004" x="6604000" y="1797050"/>
          <p14:tracePt t="33013" x="6604000" y="1812925"/>
          <p14:tracePt t="33021" x="6619875" y="1812925"/>
          <p14:tracePt t="33028" x="6619875" y="1828800"/>
          <p14:tracePt t="33036" x="6635750" y="1828800"/>
          <p14:tracePt t="33044" x="6635750" y="1844675"/>
          <p14:tracePt t="33052" x="6651625" y="1844675"/>
          <p14:tracePt t="33060" x="6651625" y="1862138"/>
          <p14:tracePt t="33076" x="6677025" y="1878013"/>
          <p14:tracePt t="33100" x="6677025" y="1893888"/>
          <p14:tracePt t="33116" x="6677025" y="1909763"/>
          <p14:tracePt t="33132" x="6677025" y="1925638"/>
          <p14:tracePt t="33140" x="6677025" y="1941513"/>
          <p14:tracePt t="33156" x="6677025" y="1958975"/>
          <p14:tracePt t="33175" x="6677025" y="1974850"/>
          <p14:tracePt t="33183" x="6677025" y="1998663"/>
          <p14:tracePt t="33199" x="6651625" y="2014538"/>
          <p14:tracePt t="33208" x="6635750" y="2014538"/>
          <p14:tracePt t="33217" x="6619875" y="2046288"/>
          <p14:tracePt t="33225" x="6604000" y="2046288"/>
          <p14:tracePt t="33233" x="6604000" y="2063750"/>
          <p14:tracePt t="33241" x="6588125" y="2063750"/>
          <p14:tracePt t="33250" x="6572250" y="2063750"/>
          <p14:tracePt t="33257" x="6572250" y="2079625"/>
          <p14:tracePt t="33266" x="6556375" y="2079625"/>
          <p14:tracePt t="33275" x="6538913" y="2079625"/>
          <p14:tracePt t="33283" x="6538913" y="2095500"/>
          <p14:tracePt t="33291" x="6523038" y="2095500"/>
          <p14:tracePt t="33299" x="6507163" y="2095500"/>
          <p14:tracePt t="33308" x="6491288" y="2095500"/>
          <p14:tracePt t="33316" x="6475413" y="2095500"/>
          <p14:tracePt t="33325" x="6459538" y="2095500"/>
          <p14:tracePt t="33332" x="6442075" y="2095500"/>
          <p14:tracePt t="33341" x="6426200" y="2095500"/>
          <p14:tracePt t="33350" x="6410325" y="2095500"/>
          <p14:tracePt t="33358" x="6378575" y="2095500"/>
          <p14:tracePt t="33367" x="6362700" y="2079625"/>
          <p14:tracePt t="33375" x="6329363" y="2063750"/>
          <p14:tracePt t="33382" x="6313488" y="2063750"/>
          <p14:tracePt t="33393" x="6297613" y="2046288"/>
          <p14:tracePt t="33399" x="6273800" y="2030413"/>
          <p14:tracePt t="33410" x="6257925" y="2014538"/>
          <p14:tracePt t="33419" x="6240463" y="2014538"/>
          <p14:tracePt t="33424" x="6224588" y="1974850"/>
          <p14:tracePt t="33443" x="6208713" y="1958975"/>
          <p14:tracePt t="33450" x="6208713" y="1941513"/>
          <p14:tracePt t="33457" x="6192838" y="1941513"/>
          <p14:tracePt t="33467" x="6192838" y="1925638"/>
          <p14:tracePt t="33483" x="6192838" y="1909763"/>
          <p14:tracePt t="33500" x="6192838" y="1893888"/>
          <p14:tracePt t="33509" x="6176963" y="1893888"/>
          <p14:tracePt t="33516" x="6176963" y="1878013"/>
          <p14:tracePt t="33534" x="6176963" y="1862138"/>
          <p14:tracePt t="33542" x="6176963" y="1844675"/>
          <p14:tracePt t="33549" x="6176963" y="1828800"/>
          <p14:tracePt t="33568" x="6176963" y="1812925"/>
          <p14:tracePt t="33574" x="6176963" y="1797050"/>
          <p14:tracePt t="33590" x="6192838" y="1781175"/>
          <p14:tracePt t="33607" x="6192838" y="1765300"/>
          <p14:tracePt t="33613" x="6208713" y="1765300"/>
          <p14:tracePt t="33619" x="6208713" y="1749425"/>
          <p14:tracePt t="33634" x="6224588" y="1731963"/>
          <p14:tracePt t="33658" x="6240463" y="1716088"/>
          <p14:tracePt t="33674" x="6257925" y="1716088"/>
          <p14:tracePt t="33682" x="6257925" y="1700213"/>
          <p14:tracePt t="33690" x="6273800" y="1700213"/>
          <p14:tracePt t="33699" x="6297613" y="1700213"/>
          <p14:tracePt t="33716" x="6313488" y="1700213"/>
          <p14:tracePt t="33724" x="6329363" y="1700213"/>
          <p14:tracePt t="33732" x="6345238" y="1700213"/>
          <p14:tracePt t="33742" x="6362700" y="1700213"/>
          <p14:tracePt t="33749" x="6378575" y="1700213"/>
          <p14:tracePt t="33758" x="6394450" y="1700213"/>
          <p14:tracePt t="33765" x="6410325" y="1700213"/>
          <p14:tracePt t="33775" x="6426200" y="1700213"/>
          <p14:tracePt t="33782" x="6442075" y="1700213"/>
          <p14:tracePt t="33791" x="6459538" y="1700213"/>
          <p14:tracePt t="33801" x="6459538" y="1716088"/>
          <p14:tracePt t="33807" x="6475413" y="1716088"/>
          <p14:tracePt t="33817" x="6491288" y="1731963"/>
          <p14:tracePt t="33825" x="6491288" y="1749425"/>
          <p14:tracePt t="33833" x="6491288" y="1765300"/>
          <p14:tracePt t="33840" x="6507163" y="1781175"/>
          <p14:tracePt t="33850" x="6507163" y="1797050"/>
          <p14:tracePt t="33866" x="6507163" y="1812925"/>
          <p14:tracePt t="33874" x="6507163" y="1828800"/>
          <p14:tracePt t="33882" x="6507163" y="1844675"/>
          <p14:tracePt t="33899" x="6507163" y="1862138"/>
          <p14:tracePt t="33916" x="6507163" y="1878013"/>
          <p14:tracePt t="33938" x="6507163" y="1893888"/>
          <p14:tracePt t="33961" x="6491288" y="1893888"/>
          <p14:tracePt t="33969" x="6491288" y="1909763"/>
          <p14:tracePt t="33977" x="6475413" y="1909763"/>
          <p14:tracePt t="34001" x="6459538" y="1909763"/>
          <p14:tracePt t="34006" x="6442075" y="1909763"/>
          <p14:tracePt t="34023" x="6426200" y="1909763"/>
          <p14:tracePt t="34040" x="6410325" y="1909763"/>
          <p14:tracePt t="34050" x="6394450" y="1909763"/>
          <p14:tracePt t="34066" x="6378575" y="1909763"/>
          <p14:tracePt t="34083" x="6362700" y="1909763"/>
          <p14:tracePt t="34090" x="6345238" y="1909763"/>
          <p14:tracePt t="34108" x="6329363" y="1909763"/>
          <p14:tracePt t="34124" x="6313488" y="1909763"/>
          <p14:tracePt t="34152" x="6297613" y="1909763"/>
          <p14:tracePt t="34184" x="6273800" y="1909763"/>
          <p14:tracePt t="34304" x="6257925" y="1909763"/>
          <p14:tracePt t="34320" x="6257925" y="1925638"/>
          <p14:tracePt t="34328" x="6240463" y="1925638"/>
          <p14:tracePt t="34351" x="6224588" y="1925638"/>
          <p14:tracePt t="34360" x="6224588" y="1941513"/>
          <p14:tracePt t="34368" x="6208713" y="1941513"/>
          <p14:tracePt t="34376" x="6192838" y="1941513"/>
          <p14:tracePt t="34384" x="6176963" y="1958975"/>
          <p14:tracePt t="34392" x="6143625" y="1974850"/>
          <p14:tracePt t="34400" x="6096000" y="1998663"/>
          <p14:tracePt t="34408" x="6048375" y="2030413"/>
          <p14:tracePt t="34416" x="5999163" y="2046288"/>
          <p14:tracePt t="34424" x="5918200" y="2095500"/>
          <p14:tracePt t="34433" x="5829300" y="2127250"/>
          <p14:tracePt t="34440" x="5732463" y="2176463"/>
          <p14:tracePt t="34451" x="5619750" y="2224088"/>
          <p14:tracePt t="34457" x="5514975" y="2273300"/>
          <p14:tracePt t="34467" x="5386388" y="2320925"/>
          <p14:tracePt t="34474" x="5257800" y="2393950"/>
          <p14:tracePt t="34483" x="5137150" y="2441575"/>
          <p14:tracePt t="34491" x="4975225" y="2522538"/>
          <p14:tracePt t="34500" x="4830763" y="2570163"/>
          <p14:tracePt t="34507" x="4676775" y="2635250"/>
          <p14:tracePt t="34515" x="4514850" y="2724150"/>
          <p14:tracePt t="34524" x="4362450" y="2771775"/>
          <p14:tracePt t="34532" x="4249738" y="2820988"/>
          <p14:tracePt t="34542" x="4103688" y="2884488"/>
          <p14:tracePt t="34550" x="3951288" y="2949575"/>
          <p14:tracePt t="34559" x="3822700" y="2997200"/>
          <p14:tracePt t="34565" x="3725863" y="3062288"/>
          <p14:tracePt t="34576" x="3587750" y="3119438"/>
          <p14:tracePt t="34582" x="3490913" y="3167063"/>
          <p14:tracePt t="34591" x="3443288" y="3182938"/>
          <p14:tracePt t="34599" x="3314700" y="3248025"/>
          <p14:tracePt t="34608" x="3281363" y="3263900"/>
          <p14:tracePt t="34616" x="3209925" y="3311525"/>
          <p14:tracePt t="34625" x="3160713" y="3328988"/>
          <p14:tracePt t="34632" x="3113088" y="3360738"/>
          <p14:tracePt t="34641" x="3079750" y="3376613"/>
          <p14:tracePt t="34651" x="3048000" y="3408363"/>
          <p14:tracePt t="34658" x="3016250" y="3433763"/>
          <p14:tracePt t="34666" x="2982913" y="3449638"/>
          <p14:tracePt t="34674" x="2951163" y="3465513"/>
          <p14:tracePt t="34682" x="2935288" y="3481388"/>
          <p14:tracePt t="34691" x="2903538" y="3497263"/>
          <p14:tracePt t="34701" x="2870200" y="3513138"/>
          <p14:tracePt t="34707" x="2846388" y="3529013"/>
          <p14:tracePt t="34718" x="2830513" y="3546475"/>
          <p14:tracePt t="34725" x="2781300" y="3562350"/>
          <p14:tracePt t="34732" x="2765425" y="3578225"/>
          <p14:tracePt t="34753" x="2749550" y="3594100"/>
          <p14:tracePt t="34761" x="2717800" y="3609975"/>
          <p14:tracePt t="34776" x="2701925" y="3625850"/>
          <p14:tracePt t="34782" x="2684463" y="3643313"/>
          <p14:tracePt t="34799" x="2668588" y="3659188"/>
          <p14:tracePt t="34816" x="2652713" y="3675063"/>
          <p14:tracePt t="34827" x="2652713" y="3690938"/>
          <p14:tracePt t="34841" x="2652713" y="3706813"/>
          <p14:tracePt t="35109" x="2636838" y="3706813"/>
          <p14:tracePt t="35117" x="2620963" y="3756025"/>
          <p14:tracePt t="35125" x="2587625" y="3795713"/>
          <p14:tracePt t="35133" x="2555875" y="3860800"/>
          <p14:tracePt t="35141" x="2508250" y="3908425"/>
          <p14:tracePt t="35149" x="2466975" y="3957638"/>
          <p14:tracePt t="35157" x="2419350" y="4021138"/>
          <p14:tracePt t="35165" x="2370138" y="4070350"/>
          <p14:tracePt t="35175" x="2322513" y="4117975"/>
          <p14:tracePt t="35183" x="2257425" y="4175125"/>
          <p14:tracePt t="35190" x="2241550" y="4206875"/>
          <p14:tracePt t="35200" x="2193925" y="4254500"/>
          <p14:tracePt t="35207" x="2160588" y="4303713"/>
          <p14:tracePt t="35217" x="2128838" y="4335463"/>
          <p14:tracePt t="35224" x="2089150" y="4367213"/>
          <p14:tracePt t="35233" x="2055813" y="4384675"/>
          <p14:tracePt t="35241" x="2039938" y="4416425"/>
          <p14:tracePt t="35249" x="2024063" y="4432300"/>
          <p14:tracePt t="35258" x="2008188" y="4448175"/>
          <p14:tracePt t="35266" x="1992313" y="4464050"/>
          <p14:tracePt t="35275" x="1992313" y="4479925"/>
          <p14:tracePt t="35283" x="1974850" y="4479925"/>
          <p14:tracePt t="35292" x="1974850" y="4497388"/>
          <p14:tracePt t="35299" x="1958975" y="4521200"/>
          <p14:tracePt t="35316" x="1943100" y="4537075"/>
          <p14:tracePt t="35324" x="1943100" y="4552950"/>
          <p14:tracePt t="35342" x="1927225" y="4568825"/>
          <p14:tracePt t="35358" x="1911350" y="4584700"/>
          <p14:tracePt t="35376" x="1911350" y="4602163"/>
          <p14:tracePt t="35383" x="1895475" y="4602163"/>
          <p14:tracePt t="35401" x="1895475" y="4618038"/>
          <p14:tracePt t="35417" x="1895475" y="4633913"/>
          <p14:tracePt t="35426" x="1878013" y="4633913"/>
          <p14:tracePt t="35484" x="1862138" y="4633913"/>
          <p14:tracePt t="35516" x="1846263" y="4633913"/>
          <p14:tracePt t="35540" x="1830388" y="4633913"/>
          <p14:tracePt t="35555" x="1814513" y="4633913"/>
          <p14:tracePt t="35564" x="1798638" y="4633913"/>
          <p14:tracePt t="35580" x="1782763" y="4633913"/>
          <p14:tracePt t="35595" x="1765300" y="4633913"/>
          <p14:tracePt t="35604" x="1749425" y="4633913"/>
          <p14:tracePt t="35619" x="1733550" y="4633913"/>
          <p14:tracePt t="35643" x="1709738" y="4618038"/>
          <p14:tracePt t="35659" x="1693863" y="4618038"/>
          <p14:tracePt t="35683" x="1677988" y="4618038"/>
          <p14:tracePt t="35691" x="1677988" y="4602163"/>
          <p14:tracePt t="35707" x="1660525" y="4602163"/>
          <p14:tracePt t="35731" x="1644650" y="4584700"/>
          <p14:tracePt t="35759" x="1644650" y="4568825"/>
          <p14:tracePt t="35766" x="1628775" y="4568825"/>
          <p14:tracePt t="35787" x="1612900" y="4568825"/>
          <p14:tracePt t="35795" x="1612900" y="4552950"/>
          <p14:tracePt t="35819" x="1612900" y="4537075"/>
          <p14:tracePt t="35850" x="1612900" y="4521200"/>
          <p14:tracePt t="35867" x="1612900" y="4497388"/>
          <p14:tracePt t="35891" x="1612900" y="4479925"/>
          <p14:tracePt t="35908" x="1612900" y="4464050"/>
          <p14:tracePt t="35924" x="1612900" y="4448175"/>
          <p14:tracePt t="35932" x="1612900" y="4432300"/>
          <p14:tracePt t="35949" x="1612900" y="4416425"/>
          <p14:tracePt t="35957" x="1628775" y="4400550"/>
          <p14:tracePt t="35965" x="1644650" y="4384675"/>
          <p14:tracePt t="35974" x="1644650" y="4367213"/>
          <p14:tracePt t="35983" x="1677988" y="4335463"/>
          <p14:tracePt t="35991" x="1693863" y="4319588"/>
          <p14:tracePt t="36000" x="1709738" y="4303713"/>
          <p14:tracePt t="36007" x="1733550" y="4287838"/>
          <p14:tracePt t="36017" x="1765300" y="4270375"/>
          <p14:tracePt t="36024" x="1782763" y="4254500"/>
          <p14:tracePt t="36034" x="1814513" y="4238625"/>
          <p14:tracePt t="36040" x="1830388" y="4238625"/>
          <p14:tracePt t="36050" x="1862138" y="4222750"/>
          <p14:tracePt t="36057" x="1878013" y="4206875"/>
          <p14:tracePt t="36067" x="1895475" y="4206875"/>
          <p14:tracePt t="36074" x="1911350" y="4206875"/>
          <p14:tracePt t="36084" x="1927225" y="4206875"/>
          <p14:tracePt t="36091" x="1958975" y="4191000"/>
          <p14:tracePt t="36100" x="1974850" y="4191000"/>
          <p14:tracePt t="36107" x="1992313" y="4191000"/>
          <p14:tracePt t="36116" x="2008188" y="4191000"/>
          <p14:tracePt t="36126" x="2024063" y="4191000"/>
          <p14:tracePt t="36132" x="2039938" y="4191000"/>
          <p14:tracePt t="36149" x="2071688" y="4191000"/>
          <p14:tracePt t="36166" x="2089150" y="4191000"/>
          <p14:tracePt t="36174" x="2112963" y="4191000"/>
          <p14:tracePt t="36186" x="2128838" y="4206875"/>
          <p14:tracePt t="36192" x="2160588" y="4206875"/>
          <p14:tracePt t="36200" x="2160588" y="4222750"/>
          <p14:tracePt t="36210" x="2176463" y="4222750"/>
          <p14:tracePt t="36216" x="2193925" y="4238625"/>
          <p14:tracePt t="36224" x="2225675" y="4254500"/>
          <p14:tracePt t="36243" x="2241550" y="4270375"/>
          <p14:tracePt t="36249" x="2273300" y="4287838"/>
          <p14:tracePt t="36266" x="2290763" y="4319588"/>
          <p14:tracePt t="36274" x="2306638" y="4319588"/>
          <p14:tracePt t="36282" x="2322513" y="4335463"/>
          <p14:tracePt t="36291" x="2322513" y="4351338"/>
          <p14:tracePt t="36294" x="2338388" y="4351338"/>
          <p14:tracePt t="36303" x="2338388" y="4367213"/>
          <p14:tracePt t="36313" x="2354263" y="4367213"/>
          <p14:tracePt t="36329" x="2354263" y="4384675"/>
          <p14:tracePt t="36338" x="2370138" y="4384675"/>
          <p14:tracePt t="36366" x="2370138" y="4400550"/>
          <p14:tracePt t="36440" x="2370138" y="4416425"/>
          <p14:tracePt t="36480" x="2354263" y="4416425"/>
          <p14:tracePt t="36488" x="2338388" y="4416425"/>
          <p14:tracePt t="36497" x="2322513" y="4432300"/>
          <p14:tracePt t="36505" x="2273300" y="4432300"/>
          <p14:tracePt t="36513" x="2257425" y="4432300"/>
          <p14:tracePt t="36521" x="2193925" y="4448175"/>
          <p14:tracePt t="36528" x="2160588" y="4448175"/>
          <p14:tracePt t="36536" x="2128838" y="4464050"/>
          <p14:tracePt t="36544" x="2055813" y="4479925"/>
          <p14:tracePt t="36552" x="2024063" y="4479925"/>
          <p14:tracePt t="36560" x="1974850" y="4497388"/>
          <p14:tracePt t="36568" x="1927225" y="4521200"/>
          <p14:tracePt t="36576" x="1895475" y="4521200"/>
          <p14:tracePt t="36584" x="1846263" y="4537075"/>
          <p14:tracePt t="36599" x="1830388" y="4537075"/>
          <p14:tracePt t="36607" x="1798638" y="4537075"/>
          <p14:tracePt t="36616" x="1765300" y="4537075"/>
          <p14:tracePt t="36625" x="1749425" y="4552950"/>
          <p14:tracePt t="36633" x="1709738" y="4552950"/>
          <p14:tracePt t="36641" x="1693863" y="4552950"/>
          <p14:tracePt t="36649" x="1677988" y="4552950"/>
          <p14:tracePt t="36657" x="1660525" y="4552950"/>
          <p14:tracePt t="36666" x="1644650" y="4552950"/>
          <p14:tracePt t="36673" x="1628775" y="4552950"/>
          <p14:tracePt t="36684" x="1597025" y="4552950"/>
          <p14:tracePt t="36690" x="1581150" y="4552950"/>
          <p14:tracePt t="36700" x="1563688" y="4552950"/>
          <p14:tracePt t="36709" x="1547813" y="4552950"/>
          <p14:tracePt t="36726" x="1531938" y="4552950"/>
          <p14:tracePt t="36733" x="1516063" y="4552950"/>
          <p14:tracePt t="36742" x="1500188" y="4552950"/>
          <p14:tracePt t="36757" x="1484313" y="4552950"/>
          <p14:tracePt t="36775" x="1466850" y="4537075"/>
          <p14:tracePt t="36791" x="1450975" y="4537075"/>
          <p14:tracePt t="36808" x="1435100" y="4537075"/>
          <p14:tracePt t="36816" x="1435100" y="4521200"/>
          <p14:tracePt t="36825" x="1419225" y="4521200"/>
          <p14:tracePt t="36834" x="1403350" y="4521200"/>
          <p14:tracePt t="36841" x="1403350" y="4497388"/>
          <p14:tracePt t="36850" x="1387475" y="4497388"/>
          <p14:tracePt t="36858" x="1387475" y="4479925"/>
          <p14:tracePt t="36867" x="1370013" y="4479925"/>
          <p14:tracePt t="36874" x="1354138" y="4479925"/>
          <p14:tracePt t="36884" x="1354138" y="4464050"/>
          <p14:tracePt t="36891" x="1338263" y="4464050"/>
          <p14:tracePt t="36903" x="1314450" y="4464050"/>
          <p14:tracePt t="36911" x="1298575" y="4448175"/>
          <p14:tracePt t="36925" x="1282700" y="4448175"/>
          <p14:tracePt t="36941" x="1265238" y="4432300"/>
          <p14:tracePt t="36950" x="1249363" y="4432300"/>
          <p14:tracePt t="36958" x="1217613" y="4432300"/>
          <p14:tracePt t="36968" x="1201738" y="4432300"/>
          <p14:tracePt t="36973" x="1169988" y="4416425"/>
          <p14:tracePt t="36989" x="1152525" y="4416425"/>
          <p14:tracePt t="36996" x="1136650" y="4400550"/>
          <p14:tracePt t="37001" x="1120775" y="4400550"/>
          <p14:tracePt t="37007" x="1089025" y="4400550"/>
          <p14:tracePt t="37016" x="1073150" y="4384675"/>
          <p14:tracePt t="37032" x="1039813" y="4384675"/>
          <p14:tracePt t="37042" x="1023938" y="4367213"/>
          <p14:tracePt t="37057" x="1008063" y="4367213"/>
          <p14:tracePt t="37068" x="992188" y="4367213"/>
          <p14:tracePt t="37083" x="976313" y="4351338"/>
          <p14:tracePt t="37085" x="958850" y="4351338"/>
          <p14:tracePt t="37099" x="935038" y="4351338"/>
          <p14:tracePt t="37109" x="919163" y="4335463"/>
          <p14:tracePt t="37121" x="903288" y="4335463"/>
          <p14:tracePt t="37135" x="887413" y="4335463"/>
          <p14:tracePt t="37143" x="871538" y="4335463"/>
          <p14:tracePt t="37158" x="854075" y="4319588"/>
          <p14:tracePt t="37182" x="838200" y="4319588"/>
          <p14:tracePt t="37206" x="838200" y="4303713"/>
          <p14:tracePt t="37214" x="822325" y="4303713"/>
          <p14:tracePt t="37325" x="822325" y="4287838"/>
          <p14:tracePt t="37440" x="838200" y="4287838"/>
          <p14:tracePt t="37450" x="854075" y="4287838"/>
          <p14:tracePt t="37457" x="854075" y="4270375"/>
          <p14:tracePt t="37467" x="871538" y="4270375"/>
          <p14:tracePt t="37475" x="887413" y="4254500"/>
          <p14:tracePt t="37482" x="903288" y="4254500"/>
          <p14:tracePt t="37492" x="919163" y="4238625"/>
          <p14:tracePt t="37500" x="958850" y="4222750"/>
          <p14:tracePt t="37508" x="992188" y="4222750"/>
          <p14:tracePt t="37517" x="1023938" y="4206875"/>
          <p14:tracePt t="37523" x="1039813" y="4206875"/>
          <p14:tracePt t="37534" x="1073150" y="4191000"/>
          <p14:tracePt t="37541" x="1104900" y="4175125"/>
          <p14:tracePt t="37549" x="1136650" y="4175125"/>
          <p14:tracePt t="37558" x="1169988" y="4157663"/>
          <p14:tracePt t="37566" x="1201738" y="4157663"/>
          <p14:tracePt t="37574" x="1217613" y="4157663"/>
          <p14:tracePt t="37582" x="1249363" y="4157663"/>
          <p14:tracePt t="37593" x="1265238" y="4157663"/>
          <p14:tracePt t="37600" x="1298575" y="4157663"/>
          <p14:tracePt t="37607" x="1314450" y="4157663"/>
          <p14:tracePt t="37617" x="1338263" y="4157663"/>
          <p14:tracePt t="37635" x="1354138" y="4157663"/>
          <p14:tracePt t="37642" x="1370013" y="4157663"/>
          <p14:tracePt t="37658" x="1387475" y="4157663"/>
          <p14:tracePt t="37672" x="1403350" y="4157663"/>
          <p14:tracePt t="37684" x="1403350" y="4175125"/>
          <p14:tracePt t="37692" x="1419225" y="4175125"/>
          <p14:tracePt t="37708" x="1435100" y="4175125"/>
          <p14:tracePt t="37716" x="1435100" y="4191000"/>
          <p14:tracePt t="37724" x="1450975" y="4191000"/>
          <p14:tracePt t="37733" x="1450975" y="4206875"/>
          <p14:tracePt t="37740" x="1466850" y="4206875"/>
          <p14:tracePt t="37750" x="1484313" y="4222750"/>
          <p14:tracePt t="37757" x="1484313" y="4238625"/>
          <p14:tracePt t="37766" x="1500188" y="4238625"/>
          <p14:tracePt t="37773" x="1500188" y="4254500"/>
          <p14:tracePt t="37783" x="1516063" y="4270375"/>
          <p14:tracePt t="37800" x="1531938" y="4287838"/>
          <p14:tracePt t="37807" x="1547813" y="4287838"/>
          <p14:tracePt t="37815" x="1547813" y="4303713"/>
          <p14:tracePt t="37824" x="1563688" y="4303713"/>
          <p14:tracePt t="37840" x="1581150" y="4319588"/>
          <p14:tracePt t="37857" x="1597025" y="4335463"/>
          <p14:tracePt t="37875" x="1597025" y="4351338"/>
          <p14:tracePt t="37883" x="1612900" y="4351338"/>
          <p14:tracePt t="37890" x="1612900" y="4367213"/>
          <p14:tracePt t="37901" x="1628775" y="4367213"/>
          <p14:tracePt t="37917" x="1628775" y="4384675"/>
          <p14:tracePt t="37924" x="1644650" y="4384675"/>
          <p14:tracePt t="37933" x="1644650" y="4400550"/>
          <p14:tracePt t="37957" x="1644650" y="4416425"/>
          <p14:tracePt t="38027" x="1644650" y="4432300"/>
          <p14:tracePt t="38131" x="1660525" y="4432300"/>
          <p14:tracePt t="38171" x="1677988" y="4432300"/>
          <p14:tracePt t="38179" x="1693863" y="4432300"/>
          <p14:tracePt t="38195" x="1709738" y="4432300"/>
          <p14:tracePt t="38203" x="1733550" y="4432300"/>
          <p14:tracePt t="38211" x="1749425" y="4432300"/>
          <p14:tracePt t="38219" x="1765300" y="4432300"/>
          <p14:tracePt t="38232" x="1782763" y="4432300"/>
          <p14:tracePt t="38241" x="1798638" y="4432300"/>
          <p14:tracePt t="38249" x="1814513" y="4432300"/>
          <p14:tracePt t="38266" x="1830388" y="4432300"/>
          <p14:tracePt t="38275" x="1846263" y="4432300"/>
          <p14:tracePt t="38291" x="1862138" y="4432300"/>
          <p14:tracePt t="38299" x="1878013" y="4432300"/>
          <p14:tracePt t="38317" x="1895475" y="4448175"/>
          <p14:tracePt t="38324" x="1911350" y="4448175"/>
          <p14:tracePt t="38349" x="1927225" y="4448175"/>
          <p14:tracePt t="38359" x="1943100" y="4448175"/>
          <p14:tracePt t="38366" x="1958975" y="4448175"/>
          <p14:tracePt t="38374" x="1974850" y="4448175"/>
          <p14:tracePt t="38390" x="1992313" y="4448175"/>
          <p14:tracePt t="38401" x="2008188" y="4448175"/>
          <p14:tracePt t="38407" x="2024063" y="4448175"/>
          <p14:tracePt t="38425" x="2039938" y="4448175"/>
          <p14:tracePt t="38435" x="2055813" y="4448175"/>
          <p14:tracePt t="38449" x="2071688" y="4448175"/>
          <p14:tracePt t="38458" x="2089150" y="4448175"/>
          <p14:tracePt t="38466" x="2112963" y="4448175"/>
          <p14:tracePt t="38476" x="2128838" y="4448175"/>
          <p14:tracePt t="38491" x="2144713" y="4448175"/>
          <p14:tracePt t="38503" x="2160588" y="4448175"/>
          <p14:tracePt t="38511" x="2176463" y="4432300"/>
          <p14:tracePt t="38524" x="2193925" y="4432300"/>
          <p14:tracePt t="38532" x="2209800" y="4416425"/>
          <p14:tracePt t="38543" x="2225675" y="4416425"/>
          <p14:tracePt t="38558" x="2241550" y="4416425"/>
          <p14:tracePt t="38567" x="2257425" y="4400550"/>
          <p14:tracePt t="38574" x="2273300" y="4400550"/>
          <p14:tracePt t="38591" x="2290763" y="4400550"/>
          <p14:tracePt t="38599" x="2306638" y="4384675"/>
          <p14:tracePt t="38617" x="2322513" y="4384675"/>
          <p14:tracePt t="38624" x="2338388" y="4384675"/>
          <p14:tracePt t="38643" x="2354263" y="4384675"/>
          <p14:tracePt t="38649" x="2354263" y="4367213"/>
          <p14:tracePt t="38658" x="2370138" y="4367213"/>
          <p14:tracePt t="38682" x="2386013" y="4367213"/>
          <p14:tracePt t="38697" x="2403475" y="4367213"/>
          <p14:tracePt t="38729" x="2419350" y="4367213"/>
          <p14:tracePt t="38745" x="2435225" y="4367213"/>
          <p14:tracePt t="38776" x="2451100" y="4367213"/>
          <p14:tracePt t="38800" x="2466975" y="4367213"/>
          <p14:tracePt t="38809" x="2466975" y="4351338"/>
          <p14:tracePt t="38817" x="2492375" y="4351338"/>
          <p14:tracePt t="38832" x="2508250" y="4351338"/>
          <p14:tracePt t="38841" x="2524125" y="4351338"/>
          <p14:tracePt t="38856" x="2540000" y="4351338"/>
          <p14:tracePt t="38872" x="2555875" y="4351338"/>
          <p14:tracePt t="38896" x="2571750" y="4351338"/>
          <p14:tracePt t="38920" x="2587625" y="4351338"/>
          <p14:tracePt t="38936" x="2605088" y="4351338"/>
          <p14:tracePt t="38968" x="2620963" y="4351338"/>
          <p14:tracePt t="39000" x="2636838" y="4351338"/>
          <p14:tracePt t="39024" x="2652713" y="4351338"/>
          <p14:tracePt t="39191" x="2652713" y="4367213"/>
          <p14:tracePt t="39319" x="2636838" y="4367213"/>
          <p14:tracePt t="39343" x="2620963" y="4367213"/>
          <p14:tracePt t="39367" x="2605088" y="4367213"/>
          <p14:tracePt t="39383" x="2587625" y="4367213"/>
          <p14:tracePt t="39392" x="2571750" y="4367213"/>
          <p14:tracePt t="39407" x="2540000" y="4367213"/>
          <p14:tracePt t="39415" x="2524125" y="4367213"/>
          <p14:tracePt t="39433" x="2492375" y="4367213"/>
          <p14:tracePt t="39441" x="2466975" y="4367213"/>
          <p14:tracePt t="39448" x="2451100" y="4351338"/>
          <p14:tracePt t="39457" x="2419350" y="4351338"/>
          <p14:tracePt t="39466" x="2403475" y="4351338"/>
          <p14:tracePt t="39475" x="2386013" y="4335463"/>
          <p14:tracePt t="39482" x="2354263" y="4335463"/>
          <p14:tracePt t="39492" x="2338388" y="4319588"/>
          <p14:tracePt t="39499" x="2306638" y="4319588"/>
          <p14:tracePt t="39509" x="2273300" y="4303713"/>
          <p14:tracePt t="39515" x="2241550" y="4303713"/>
          <p14:tracePt t="39524" x="2176463" y="4287838"/>
          <p14:tracePt t="39532" x="2160588" y="4270375"/>
          <p14:tracePt t="39542" x="2128838" y="4270375"/>
          <p14:tracePt t="39550" x="2055813" y="4254500"/>
          <p14:tracePt t="39558" x="2008188" y="4238625"/>
          <p14:tracePt t="39566" x="1974850" y="4222750"/>
          <p14:tracePt t="39574" x="1927225" y="4222750"/>
          <p14:tracePt t="39583" x="1878013" y="4206875"/>
          <p14:tracePt t="39592" x="1830388" y="4191000"/>
          <p14:tracePt t="39600" x="1782763" y="4191000"/>
          <p14:tracePt t="39607" x="1749425" y="4175125"/>
          <p14:tracePt t="39616" x="1709738" y="4157663"/>
          <p14:tracePt t="39624" x="1677988" y="4157663"/>
          <p14:tracePt t="39634" x="1644650" y="4133850"/>
          <p14:tracePt t="39642" x="1612900" y="4133850"/>
          <p14:tracePt t="39651" x="1597025" y="4117975"/>
          <p14:tracePt t="39659" x="1563688" y="4117975"/>
          <p14:tracePt t="39666" x="1547813" y="4117975"/>
          <p14:tracePt t="39675" x="1516063" y="4117975"/>
          <p14:tracePt t="39682" x="1484313" y="4102100"/>
          <p14:tracePt t="39695" x="1450975" y="4102100"/>
          <p14:tracePt t="39702" x="1403350" y="4102100"/>
          <p14:tracePt t="39707" x="1370013" y="4086225"/>
          <p14:tracePt t="39719" x="1354138" y="4086225"/>
          <p14:tracePt t="39732" x="1314450" y="4086225"/>
          <p14:tracePt t="39743" x="1298575" y="4086225"/>
          <p14:tracePt t="39749" x="1249363" y="4070350"/>
          <p14:tracePt t="39758" x="1233488" y="4070350"/>
          <p14:tracePt t="39776" x="1217613" y="4070350"/>
          <p14:tracePt t="39795" x="1201738" y="4070350"/>
          <p14:tracePt t="39797" x="1201738" y="4052888"/>
          <p14:tracePt t="39877" x="1185863" y="4052888"/>
          <p14:tracePt t="40076" x="1201738" y="4052888"/>
          <p14:tracePt t="40092" x="1217613" y="4052888"/>
          <p14:tracePt t="40100" x="1233488" y="4052888"/>
          <p14:tracePt t="40108" x="1265238" y="4052888"/>
          <p14:tracePt t="40116" x="1298575" y="4052888"/>
          <p14:tracePt t="40124" x="1338263" y="4052888"/>
          <p14:tracePt t="40132" x="1387475" y="4052888"/>
          <p14:tracePt t="40141" x="1419225" y="4052888"/>
          <p14:tracePt t="40148" x="1466850" y="4052888"/>
          <p14:tracePt t="40158" x="1516063" y="4052888"/>
          <p14:tracePt t="40166" x="1563688" y="4037013"/>
          <p14:tracePt t="40175" x="1612900" y="4037013"/>
          <p14:tracePt t="40181" x="1660525" y="4037013"/>
          <p14:tracePt t="40192" x="1709738" y="4037013"/>
          <p14:tracePt t="40198" x="1749425" y="4037013"/>
          <p14:tracePt t="40209" x="1798638" y="4037013"/>
          <p14:tracePt t="40215" x="1830388" y="4037013"/>
          <p14:tracePt t="40225" x="1878013" y="4037013"/>
          <p14:tracePt t="40233" x="1911350" y="4037013"/>
          <p14:tracePt t="40242" x="1943100" y="4037013"/>
          <p14:tracePt t="40249" x="1958975" y="4037013"/>
          <p14:tracePt t="40258" x="1992313" y="4021138"/>
          <p14:tracePt t="40265" x="2008188" y="4021138"/>
          <p14:tracePt t="40274" x="2039938" y="4021138"/>
          <p14:tracePt t="40282" x="2055813" y="4021138"/>
          <p14:tracePt t="40292" x="2071688" y="4021138"/>
          <p14:tracePt t="40299" x="2089150" y="4021138"/>
          <p14:tracePt t="40308" x="2112963" y="4021138"/>
          <p14:tracePt t="40316" x="2128838" y="4021138"/>
          <p14:tracePt t="40324" x="2144713" y="4005263"/>
          <p14:tracePt t="40332" x="2160588" y="4005263"/>
          <p14:tracePt t="40350" x="2176463" y="4005263"/>
          <p14:tracePt t="40358" x="2193925" y="4005263"/>
          <p14:tracePt t="40374" x="2209800" y="4005263"/>
          <p14:tracePt t="40382" x="2225675" y="4005263"/>
          <p14:tracePt t="40399" x="2241550" y="4005263"/>
          <p14:tracePt t="40416" x="2257425" y="3989388"/>
          <p14:tracePt t="40428" x="2273300" y="3989388"/>
          <p14:tracePt t="40555" x="2257425" y="3989388"/>
          <p14:tracePt t="40563" x="2241550" y="3989388"/>
          <p14:tracePt t="40571" x="2193925" y="3989388"/>
          <p14:tracePt t="40578" x="2160588" y="3989388"/>
          <p14:tracePt t="40586" x="2089150" y="4005263"/>
          <p14:tracePt t="40594" x="1992313" y="4021138"/>
          <p14:tracePt t="40603" x="1895475" y="4037013"/>
          <p14:tracePt t="40610" x="1814513" y="4052888"/>
          <p14:tracePt t="40618" x="1765300" y="4070350"/>
          <p14:tracePt t="40626" x="1693863" y="4070350"/>
          <p14:tracePt t="40635" x="1612900" y="4086225"/>
          <p14:tracePt t="40643" x="1563688" y="4102100"/>
          <p14:tracePt t="40650" x="1516063" y="4102100"/>
          <p14:tracePt t="40658" x="1500188" y="4117975"/>
          <p14:tracePt t="40666" x="1466850" y="4117975"/>
          <p14:tracePt t="40674" x="1450975" y="4117975"/>
          <p14:tracePt t="40786" x="1466850" y="4117975"/>
          <p14:tracePt t="40794" x="1484313" y="4117975"/>
          <p14:tracePt t="40802" x="1516063" y="4117975"/>
          <p14:tracePt t="40810" x="1547813" y="4117975"/>
          <p14:tracePt t="40818" x="1597025" y="4117975"/>
          <p14:tracePt t="40826" x="1644650" y="4117975"/>
          <p14:tracePt t="40834" x="1693863" y="4117975"/>
          <p14:tracePt t="40842" x="1765300" y="4117975"/>
          <p14:tracePt t="40850" x="1862138" y="4117975"/>
          <p14:tracePt t="40858" x="1927225" y="4117975"/>
          <p14:tracePt t="40866" x="2008188" y="4117975"/>
          <p14:tracePt t="40874" x="2089150" y="4117975"/>
          <p14:tracePt t="40883" x="2176463" y="4117975"/>
          <p14:tracePt t="40890" x="2290763" y="4117975"/>
          <p14:tracePt t="40899" x="2403475" y="4117975"/>
          <p14:tracePt t="40908" x="2540000" y="4117975"/>
          <p14:tracePt t="40916" x="2684463" y="4117975"/>
          <p14:tracePt t="40924" x="2830513" y="4117975"/>
          <p14:tracePt t="40933" x="3000375" y="4117975"/>
          <p14:tracePt t="40941" x="3160713" y="4117975"/>
          <p14:tracePt t="40950" x="3362325" y="4117975"/>
          <p14:tracePt t="40958" x="3556000" y="4117975"/>
          <p14:tracePt t="40966" x="3741738" y="4117975"/>
          <p14:tracePt t="40975" x="3902075" y="4117975"/>
          <p14:tracePt t="40983" x="3951288" y="4117975"/>
          <p14:tracePt t="40992" x="4071938" y="4133850"/>
          <p14:tracePt t="40999" x="4168775" y="4157663"/>
          <p14:tracePt t="41008" x="4233863" y="4175125"/>
          <p14:tracePt t="41016" x="4297363" y="4206875"/>
          <p14:tracePt t="41024" x="4346575" y="4206875"/>
          <p14:tracePt t="41033" x="4362450" y="4222750"/>
          <p14:tracePt t="41041" x="4402138" y="4238625"/>
          <p14:tracePt t="41049" x="4418013" y="4238625"/>
          <p14:tracePt t="41066" x="4435475" y="4254500"/>
          <p14:tracePt t="41083" x="4451350" y="4254500"/>
          <p14:tracePt t="41091" x="4451350" y="4270375"/>
          <p14:tracePt t="41099" x="4467225" y="4270375"/>
          <p14:tracePt t="41559" x="4467225" y="4287838"/>
          <p14:tracePt t="41567" x="4467225" y="4303713"/>
          <p14:tracePt t="41576" x="4483100" y="4319588"/>
          <p14:tracePt t="41583" x="4498975" y="4335463"/>
          <p14:tracePt t="41592" x="4498975" y="4351338"/>
          <p14:tracePt t="41599" x="4498975" y="4367213"/>
          <p14:tracePt t="41607" x="4514850" y="4367213"/>
          <p14:tracePt t="41615" x="4514850" y="4384675"/>
          <p14:tracePt t="41625" x="4532313" y="4384675"/>
          <p14:tracePt t="41632" x="4532313" y="4400550"/>
          <p14:tracePt t="41640" x="4532313" y="4416425"/>
          <p14:tracePt t="41650" x="4548188" y="4416425"/>
          <p14:tracePt t="41658" x="4548188" y="4432300"/>
          <p14:tracePt t="41665" x="4548188" y="4448175"/>
          <p14:tracePt t="41674" x="4548188" y="4464050"/>
          <p14:tracePt t="41682" x="4564063" y="4479925"/>
          <p14:tracePt t="41708" x="4564063" y="4497388"/>
          <p14:tracePt t="41725" x="4564063" y="4521200"/>
          <p14:tracePt t="41750" x="4564063" y="4537075"/>
          <p14:tracePt t="41926" x="4564063" y="4521200"/>
          <p14:tracePt t="41942" x="4548188" y="4521200"/>
          <p14:tracePt t="41966" x="4548188" y="4497388"/>
          <p14:tracePt t="41982" x="4532313" y="4497388"/>
          <p14:tracePt t="42005" x="4514850" y="4479925"/>
          <p14:tracePt t="42053" x="4514850" y="4464050"/>
          <p14:tracePt t="42189" x="4532313" y="4464050"/>
          <p14:tracePt t="42221" x="4548188" y="4448175"/>
          <p14:tracePt t="42245" x="4564063" y="4448175"/>
          <p14:tracePt t="42277" x="4579938" y="4448175"/>
          <p14:tracePt t="42293" x="4595813" y="4448175"/>
          <p14:tracePt t="42325" x="4611688" y="4448175"/>
          <p14:tracePt t="42356" x="4629150" y="4448175"/>
          <p14:tracePt t="42380" x="4629150" y="4432300"/>
          <p14:tracePt t="42390" x="4645025" y="4432300"/>
          <p14:tracePt t="42420" x="4660900" y="4432300"/>
          <p14:tracePt t="42452" x="4676775" y="4432300"/>
          <p14:tracePt t="42468" x="4692650" y="4432300"/>
          <p14:tracePt t="42484" x="4708525" y="4432300"/>
          <p14:tracePt t="42508" x="4725988" y="4432300"/>
          <p14:tracePt t="42524" x="4741863" y="4432300"/>
          <p14:tracePt t="42541" x="4757738" y="4432300"/>
          <p14:tracePt t="42549" x="4781550" y="4432300"/>
          <p14:tracePt t="42566" x="4797425" y="4432300"/>
          <p14:tracePt t="42574" x="4813300" y="4432300"/>
          <p14:tracePt t="42590" x="4830763" y="4432300"/>
          <p14:tracePt t="42599" x="4846638" y="4432300"/>
          <p14:tracePt t="42609" x="4862513" y="4432300"/>
          <p14:tracePt t="42625" x="4878388" y="4432300"/>
          <p14:tracePt t="42633" x="4894263" y="4432300"/>
          <p14:tracePt t="42649" x="4910138" y="4432300"/>
          <p14:tracePt t="42658" x="4926013" y="4432300"/>
          <p14:tracePt t="42675" x="4943475" y="4432300"/>
          <p14:tracePt t="42683" x="4959350" y="4432300"/>
          <p14:tracePt t="42699" x="4975225" y="4432300"/>
          <p14:tracePt t="42707" x="4991100" y="4432300"/>
          <p14:tracePt t="42715" x="5006975" y="4432300"/>
          <p14:tracePt t="42732" x="5022850" y="4448175"/>
          <p14:tracePt t="42742" x="5056188" y="4448175"/>
          <p14:tracePt t="42759" x="5072063" y="4448175"/>
          <p14:tracePt t="42766" x="5087938" y="4464050"/>
          <p14:tracePt t="42775" x="5103813" y="4464050"/>
          <p14:tracePt t="42792" x="5119688" y="4464050"/>
          <p14:tracePt t="42800" x="5137150" y="4479925"/>
          <p14:tracePt t="42816" x="5160963" y="4479925"/>
          <p14:tracePt t="42833" x="5176838" y="4497388"/>
          <p14:tracePt t="42841" x="5192713" y="4497388"/>
          <p14:tracePt t="42867" x="5208588" y="4521200"/>
          <p14:tracePt t="42875" x="5224463" y="4521200"/>
          <p14:tracePt t="42893" x="5241925" y="4521200"/>
          <p14:tracePt t="42903" x="5257800" y="4537075"/>
          <p14:tracePt t="42941" x="5273675" y="4537075"/>
          <p14:tracePt t="42970" x="5273675" y="4552950"/>
          <p14:tracePt t="42994" x="5289550" y="4552950"/>
          <p14:tracePt t="43082" x="5305425" y="4552950"/>
          <p14:tracePt t="43154" x="5321300" y="4552950"/>
          <p14:tracePt t="43186" x="5338763" y="4537075"/>
          <p14:tracePt t="43202" x="5354638" y="4521200"/>
          <p14:tracePt t="43210" x="5370513" y="4497388"/>
          <p14:tracePt t="43225" x="5386388" y="4479925"/>
          <p14:tracePt t="43234" x="5402263" y="4479925"/>
          <p14:tracePt t="43242" x="5402263" y="4464050"/>
          <p14:tracePt t="43250" x="5418138" y="4464050"/>
          <p14:tracePt t="43257" x="5434013" y="4448175"/>
          <p14:tracePt t="43274" x="5451475" y="4448175"/>
          <p14:tracePt t="43282" x="5451475" y="4432300"/>
          <p14:tracePt t="43291" x="5467350" y="4432300"/>
          <p14:tracePt t="43298" x="5483225" y="4432300"/>
          <p14:tracePt t="43316" x="5483225" y="4416425"/>
          <p14:tracePt t="43329" x="5499100" y="4416425"/>
          <p14:tracePt t="43370" x="5514975" y="4416425"/>
          <p14:tracePt t="43488" x="5514975" y="4432300"/>
          <p14:tracePt t="43521" x="5499100" y="4448175"/>
          <p14:tracePt t="43536" x="5467350" y="4464050"/>
          <p14:tracePt t="43544" x="5451475" y="4479925"/>
          <p14:tracePt t="43553" x="5418138" y="4497388"/>
          <p14:tracePt t="43560" x="5402263" y="4521200"/>
          <p14:tracePt t="43568" x="5370513" y="4552950"/>
          <p14:tracePt t="43576" x="5354638" y="4552950"/>
          <p14:tracePt t="43584" x="5305425" y="4568825"/>
          <p14:tracePt t="43593" x="5273675" y="4584700"/>
          <p14:tracePt t="43601" x="5241925" y="4602163"/>
          <p14:tracePt t="43608" x="5208588" y="4602163"/>
          <p14:tracePt t="43616" x="5192713" y="4618038"/>
          <p14:tracePt t="43625" x="5160963" y="4618038"/>
          <p14:tracePt t="43632" x="5137150" y="4633913"/>
          <p14:tracePt t="43641" x="5103813" y="4633913"/>
          <p14:tracePt t="43649" x="5072063" y="4633913"/>
          <p14:tracePt t="43657" x="5056188" y="4633913"/>
          <p14:tracePt t="43666" x="5022850" y="4633913"/>
          <p14:tracePt t="43673" x="5006975" y="4633913"/>
          <p14:tracePt t="43683" x="4975225" y="4633913"/>
          <p14:tracePt t="43690" x="4959350" y="4618038"/>
          <p14:tracePt t="43700" x="4926013" y="4602163"/>
          <p14:tracePt t="43708" x="4894263" y="4602163"/>
          <p14:tracePt t="43715" x="4862513" y="4584700"/>
          <p14:tracePt t="43725" x="4846638" y="4568825"/>
          <p14:tracePt t="43732" x="4813300" y="4552950"/>
          <p14:tracePt t="43742" x="4797425" y="4537075"/>
          <p14:tracePt t="43749" x="4757738" y="4497388"/>
          <p14:tracePt t="43759" x="4741863" y="4497388"/>
          <p14:tracePt t="43767" x="4725988" y="4479925"/>
          <p14:tracePt t="43775" x="4708525" y="4448175"/>
          <p14:tracePt t="43783" x="4692650" y="4416425"/>
          <p14:tracePt t="43790" x="4676775" y="4400550"/>
          <p14:tracePt t="43800" x="4676775" y="4384675"/>
          <p14:tracePt t="43807" x="4676775" y="4367213"/>
          <p14:tracePt t="43817" x="4676775" y="4351338"/>
          <p14:tracePt t="43825" x="4676775" y="4335463"/>
          <p14:tracePt t="43833" x="4676775" y="4319588"/>
          <p14:tracePt t="43841" x="4676775" y="4287838"/>
          <p14:tracePt t="43857" x="4676775" y="4270375"/>
          <p14:tracePt t="43865" x="4676775" y="4238625"/>
          <p14:tracePt t="43875" x="4676775" y="4222750"/>
          <p14:tracePt t="43882" x="4692650" y="4222750"/>
          <p14:tracePt t="43890" x="4725988" y="4191000"/>
          <p14:tracePt t="43900" x="4781550" y="4133850"/>
          <p14:tracePt t="43907" x="4813300" y="4117975"/>
          <p14:tracePt t="43915" x="4846638" y="4086225"/>
          <p14:tracePt t="43926" x="4894263" y="4052888"/>
          <p14:tracePt t="43933" x="4959350" y="4005263"/>
          <p14:tracePt t="43943" x="4991100" y="3989388"/>
          <p14:tracePt t="43949" x="5040313" y="3973513"/>
          <p14:tracePt t="43960" x="5072063" y="3957638"/>
          <p14:tracePt t="43968" x="5103813" y="3940175"/>
          <p14:tracePt t="43974" x="5137150" y="3924300"/>
          <p14:tracePt t="43983" x="5176838" y="3924300"/>
          <p14:tracePt t="43992" x="5192713" y="3924300"/>
          <p14:tracePt t="43999" x="5208588" y="3924300"/>
          <p14:tracePt t="44007" x="5224463" y="3924300"/>
          <p14:tracePt t="44016" x="5241925" y="3924300"/>
          <p14:tracePt t="44026" x="5257800" y="3924300"/>
          <p14:tracePt t="44041" x="5273675" y="3924300"/>
          <p14:tracePt t="44049" x="5289550" y="3924300"/>
          <p14:tracePt t="44066" x="5305425" y="3924300"/>
          <p14:tracePt t="44074" x="5321300" y="3924300"/>
          <p14:tracePt t="44092" x="5338763" y="3940175"/>
          <p14:tracePt t="44099" x="5354638" y="3940175"/>
          <p14:tracePt t="44108" x="5370513" y="3957638"/>
          <p14:tracePt t="44116" x="5386388" y="3957638"/>
          <p14:tracePt t="44124" x="5402263" y="3989388"/>
          <p14:tracePt t="44134" x="5418138" y="3989388"/>
          <p14:tracePt t="44141" x="5451475" y="4021138"/>
          <p14:tracePt t="44149" x="5483225" y="4052888"/>
          <p14:tracePt t="44166" x="5514975" y="4086225"/>
          <p14:tracePt t="44184" x="5540375" y="4102100"/>
          <p14:tracePt t="44191" x="5556250" y="4117975"/>
          <p14:tracePt t="44200" x="5556250" y="4133850"/>
          <p14:tracePt t="44208" x="5572125" y="4157663"/>
          <p14:tracePt t="44216" x="5572125" y="4175125"/>
          <p14:tracePt t="44225" x="5588000" y="4191000"/>
          <p14:tracePt t="44233" x="5588000" y="4206875"/>
          <p14:tracePt t="44243" x="5603875" y="4222750"/>
          <p14:tracePt t="44257" x="5603875" y="4238625"/>
          <p14:tracePt t="44266" x="5619750" y="4270375"/>
          <p14:tracePt t="44275" x="5619750" y="4287838"/>
          <p14:tracePt t="44284" x="5619750" y="4319588"/>
          <p14:tracePt t="44291" x="5619750" y="4335463"/>
          <p14:tracePt t="44300" x="5619750" y="4351338"/>
          <p14:tracePt t="44308" x="5619750" y="4367213"/>
          <p14:tracePt t="44316" x="5619750" y="4384675"/>
          <p14:tracePt t="44333" x="5619750" y="4400550"/>
          <p14:tracePt t="44344" x="5619750" y="4416425"/>
          <p14:tracePt t="44349" x="5619750" y="4432300"/>
          <p14:tracePt t="44358" x="5619750" y="4448175"/>
          <p14:tracePt t="44366" x="5619750" y="4464050"/>
          <p14:tracePt t="44376" x="5603875" y="4479925"/>
          <p14:tracePt t="44383" x="5603875" y="4497388"/>
          <p14:tracePt t="44391" x="5588000" y="4521200"/>
          <p14:tracePt t="44400" x="5572125" y="4537075"/>
          <p14:tracePt t="44407" x="5556250" y="4552950"/>
          <p14:tracePt t="44417" x="5540375" y="4552950"/>
          <p14:tracePt t="44424" x="5540375" y="4568825"/>
          <p14:tracePt t="44433" x="5514975" y="4568825"/>
          <p14:tracePt t="44441" x="5499100" y="4584700"/>
          <p14:tracePt t="44459" x="5483225" y="4584700"/>
          <p14:tracePt t="44471" x="5467350" y="4584700"/>
          <p14:tracePt t="44495" x="5434013" y="4584700"/>
          <p14:tracePt t="44510" x="5418138" y="4584700"/>
          <p14:tracePt t="44518" x="5402263" y="4584700"/>
          <p14:tracePt t="44534" x="5386388" y="4584700"/>
          <p14:tracePt t="44549" x="5370513" y="4584700"/>
          <p14:tracePt t="44557" x="5354638" y="4584700"/>
          <p14:tracePt t="44565" x="5354638" y="4568825"/>
          <p14:tracePt t="44574" x="5338763" y="4568825"/>
          <p14:tracePt t="44590" x="5338763" y="4552950"/>
          <p14:tracePt t="44609" x="5321300" y="4537075"/>
          <p14:tracePt t="44623" x="5305425" y="4521200"/>
          <p14:tracePt t="44640" x="5305425" y="4497388"/>
          <p14:tracePt t="44648" x="5289550" y="4497388"/>
          <p14:tracePt t="44666" x="5289550" y="4479925"/>
          <p14:tracePt t="44674" x="5273675" y="4479925"/>
          <p14:tracePt t="44683" x="5273675" y="4464050"/>
          <p14:tracePt t="44692" x="5273675" y="4448175"/>
          <p14:tracePt t="44724" x="5273675" y="4432300"/>
          <p14:tracePt t="44748" x="5273675" y="4416425"/>
          <p14:tracePt t="44780" x="5273675" y="4400550"/>
          <p14:tracePt t="44820" x="5273675" y="4384675"/>
          <p14:tracePt t="44836" x="5273675" y="4367213"/>
          <p14:tracePt t="44852" x="5273675" y="4351338"/>
          <p14:tracePt t="44876" x="5289550" y="4335463"/>
          <p14:tracePt t="44892" x="5289550" y="4319588"/>
          <p14:tracePt t="44900" x="5305425" y="4319588"/>
          <p14:tracePt t="44908" x="5305425" y="4303713"/>
          <p14:tracePt t="44916" x="5321300" y="4287838"/>
          <p14:tracePt t="44933" x="5338763" y="4270375"/>
          <p14:tracePt t="44949" x="5338763" y="4254500"/>
          <p14:tracePt t="44957" x="5354638" y="4254500"/>
          <p14:tracePt t="44979" x="5354638" y="4238625"/>
          <p14:tracePt t="44988" x="5370513" y="4238625"/>
          <p14:tracePt t="45019" x="5386388" y="4222750"/>
          <p14:tracePt t="45075" x="5402263" y="4222750"/>
          <p14:tracePt t="45107" x="5418138" y="4222750"/>
          <p14:tracePt t="45139" x="5434013" y="4222750"/>
          <p14:tracePt t="45155" x="5451475" y="4238625"/>
          <p14:tracePt t="45171" x="5467350" y="4254500"/>
          <p14:tracePt t="45179" x="5467350" y="4270375"/>
          <p14:tracePt t="45187" x="5483225" y="4270375"/>
          <p14:tracePt t="45195" x="5483225" y="4287838"/>
          <p14:tracePt t="45211" x="5483225" y="4303713"/>
          <p14:tracePt t="45242" x="5483225" y="4319588"/>
          <p14:tracePt t="45266" x="5483225" y="4335463"/>
          <p14:tracePt t="45291" x="5467350" y="4351338"/>
          <p14:tracePt t="45299" x="5451475" y="4351338"/>
          <p14:tracePt t="45307" x="5434013" y="4351338"/>
          <p14:tracePt t="45315" x="5418138" y="4367213"/>
          <p14:tracePt t="45332" x="5386388" y="4384675"/>
          <p14:tracePt t="45342" x="5370513" y="4384675"/>
          <p14:tracePt t="45348" x="5354638" y="4384675"/>
          <p14:tracePt t="45359" x="5338763" y="4384675"/>
          <p14:tracePt t="45366" x="5305425" y="4384675"/>
          <p14:tracePt t="45375" x="5289550" y="4384675"/>
          <p14:tracePt t="45383" x="5273675" y="4384675"/>
          <p14:tracePt t="45390" x="5257800" y="4384675"/>
          <p14:tracePt t="45400" x="5241925" y="4384675"/>
          <p14:tracePt t="45408" x="5224463" y="4384675"/>
          <p14:tracePt t="45415" x="5208588" y="4384675"/>
          <p14:tracePt t="45425" x="5192713" y="4384675"/>
          <p14:tracePt t="45433" x="5176838" y="4384675"/>
          <p14:tracePt t="45440" x="5160963" y="4384675"/>
          <p14:tracePt t="45457" x="5137150" y="4384675"/>
          <p14:tracePt t="45467" x="5119688" y="4384675"/>
          <p14:tracePt t="45484" x="5103813" y="4367213"/>
          <p14:tracePt t="45492" x="5087938" y="4367213"/>
          <p14:tracePt t="45508" x="5072063" y="4351338"/>
          <p14:tracePt t="45529" x="5056188" y="4351338"/>
          <p14:tracePt t="45537" x="5056188" y="4335463"/>
          <p14:tracePt t="45561" x="5040313" y="4335463"/>
          <p14:tracePt t="45569" x="5040313" y="4319588"/>
          <p14:tracePt t="45593" x="5040313" y="4303713"/>
          <p14:tracePt t="45610" x="5022850" y="4303713"/>
          <p14:tracePt t="45641" x="5022850" y="4287838"/>
          <p14:tracePt t="45681" x="5022850" y="4270375"/>
          <p14:tracePt t="45705" x="5022850" y="4254500"/>
          <p14:tracePt t="45729" x="5022850" y="4238625"/>
          <p14:tracePt t="45737" x="5040313" y="4238625"/>
          <p14:tracePt t="45745" x="5040313" y="4222750"/>
          <p14:tracePt t="45761" x="5056188" y="4206875"/>
          <p14:tracePt t="45777" x="5056188" y="4191000"/>
          <p14:tracePt t="45785" x="5072063" y="4191000"/>
          <p14:tracePt t="45793" x="5087938" y="4175125"/>
          <p14:tracePt t="45809" x="5103813" y="4175125"/>
          <p14:tracePt t="45817" x="5119688" y="4157663"/>
          <p14:tracePt t="45832" x="5137150" y="4157663"/>
          <p14:tracePt t="45842" x="5160963" y="4133850"/>
          <p14:tracePt t="45849" x="5176838" y="4133850"/>
          <p14:tracePt t="45857" x="5192713" y="4133850"/>
          <p14:tracePt t="45866" x="5208588" y="4133850"/>
          <p14:tracePt t="45874" x="5224463" y="4117975"/>
          <p14:tracePt t="45882" x="5241925" y="4117975"/>
          <p14:tracePt t="45900" x="5257800" y="4117975"/>
          <p14:tracePt t="45908" x="5273675" y="4117975"/>
          <p14:tracePt t="45925" x="5289550" y="4117975"/>
          <p14:tracePt t="45940" x="5305425" y="4117975"/>
          <p14:tracePt t="45960" x="5321300" y="4117975"/>
          <p14:tracePt t="45984" x="5338763" y="4117975"/>
          <p14:tracePt t="46008" x="5354638" y="4133850"/>
          <p14:tracePt t="46024" x="5354638" y="4157663"/>
          <p14:tracePt t="46032" x="5370513" y="4157663"/>
          <p14:tracePt t="46056" x="5370513" y="4175125"/>
          <p14:tracePt t="46072" x="5370513" y="4191000"/>
          <p14:tracePt t="46095" x="5370513" y="4206875"/>
          <p14:tracePt t="46119" x="5370513" y="4222750"/>
          <p14:tracePt t="46128" x="5370513" y="4238625"/>
          <p14:tracePt t="46144" x="5370513" y="4254500"/>
          <p14:tracePt t="46175" x="5370513" y="4270375"/>
          <p14:tracePt t="46191" x="5370513" y="4287838"/>
          <p14:tracePt t="46215" x="5354638" y="4287838"/>
          <p14:tracePt t="46223" x="5354638" y="4303713"/>
          <p14:tracePt t="46239" x="5338763" y="4303713"/>
          <p14:tracePt t="46248" x="5338763" y="4319588"/>
          <p14:tracePt t="46258" x="5321300" y="4319588"/>
          <p14:tracePt t="46275" x="5305425" y="4335463"/>
          <p14:tracePt t="46291" x="5289550" y="4335463"/>
          <p14:tracePt t="46300" x="5273675" y="4335463"/>
          <p14:tracePt t="46311" x="5257800" y="4335463"/>
          <p14:tracePt t="46335" x="5241925" y="4335463"/>
          <p14:tracePt t="46343" x="5224463" y="4335463"/>
          <p14:tracePt t="46359" x="5208588" y="4335463"/>
          <p14:tracePt t="46375" x="5192713" y="4335463"/>
          <p14:tracePt t="46391" x="5176838" y="4335463"/>
          <p14:tracePt t="46399" x="5160963" y="4335463"/>
          <p14:tracePt t="46416" x="5137150" y="4335463"/>
          <p14:tracePt t="46425" x="5119688" y="4335463"/>
          <p14:tracePt t="46441" x="5103813" y="4335463"/>
          <p14:tracePt t="46457" x="5087938" y="4335463"/>
          <p14:tracePt t="46466" x="5087938" y="4319588"/>
          <p14:tracePt t="46474" x="5072063" y="4319588"/>
          <p14:tracePt t="46499" x="5056188" y="4303713"/>
          <p14:tracePt t="46518" x="5040313" y="4303713"/>
          <p14:tracePt t="46534" x="5040313" y="4287838"/>
          <p14:tracePt t="46542" x="5022850" y="4287838"/>
          <p14:tracePt t="46558" x="5006975" y="4270375"/>
          <p14:tracePt t="46582" x="5006975" y="4254500"/>
          <p14:tracePt t="46591" x="4991100" y="4254500"/>
          <p14:tracePt t="46598" x="4991100" y="4238625"/>
          <p14:tracePt t="46622" x="4975225" y="4222750"/>
          <p14:tracePt t="46646" x="4975225" y="4206875"/>
          <p14:tracePt t="46670" x="4975225" y="4191000"/>
          <p14:tracePt t="46692" x="4959350" y="4191000"/>
          <p14:tracePt t="46703" x="4959350" y="4175125"/>
          <p14:tracePt t="46717" x="4959350" y="4157663"/>
          <p14:tracePt t="46749" x="4959350" y="4133850"/>
          <p14:tracePt t="46765" x="4959350" y="4117975"/>
          <p14:tracePt t="46773" x="4959350" y="4102100"/>
          <p14:tracePt t="46790" x="4959350" y="4086225"/>
          <p14:tracePt t="46798" x="4959350" y="4070350"/>
          <p14:tracePt t="46808" x="4959350" y="4052888"/>
          <p14:tracePt t="46825" x="4959350" y="4021138"/>
          <p14:tracePt t="46833" x="4975225" y="4005263"/>
          <p14:tracePt t="46841" x="4975225" y="3989388"/>
          <p14:tracePt t="46849" x="5006975" y="3973513"/>
          <p14:tracePt t="46858" x="5006975" y="3957638"/>
          <p14:tracePt t="46865" x="5022850" y="3940175"/>
          <p14:tracePt t="46875" x="5040313" y="3940175"/>
          <p14:tracePt t="46883" x="5056188" y="3924300"/>
          <p14:tracePt t="46891" x="5072063" y="3924300"/>
          <p14:tracePt t="46901" x="5087938" y="3908425"/>
          <p14:tracePt t="46908" x="5103813" y="3908425"/>
          <p14:tracePt t="46910" x="5119688" y="3908425"/>
          <p14:tracePt t="46918" x="5137150" y="3908425"/>
          <p14:tracePt t="46925" x="5160963" y="3908425"/>
          <p14:tracePt t="46933" x="5176838" y="3908425"/>
          <p14:tracePt t="46941" x="5192713" y="3908425"/>
          <p14:tracePt t="46949" x="5208588" y="3908425"/>
          <p14:tracePt t="46958" x="5224463" y="3908425"/>
          <p14:tracePt t="46966" x="5241925" y="3908425"/>
          <p14:tracePt t="46982" x="5273675" y="3924300"/>
          <p14:tracePt t="46990" x="5289550" y="3940175"/>
          <p14:tracePt t="47000" x="5305425" y="3957638"/>
          <p14:tracePt t="47007" x="5321300" y="3973513"/>
          <p14:tracePt t="47017" x="5338763" y="3989388"/>
          <p14:tracePt t="47024" x="5370513" y="4021138"/>
          <p14:tracePt t="47032" x="5370513" y="4052888"/>
          <p14:tracePt t="47042" x="5386388" y="4070350"/>
          <p14:tracePt t="47050" x="5402263" y="4102100"/>
          <p14:tracePt t="47057" x="5402263" y="4117975"/>
          <p14:tracePt t="47066" x="5418138" y="4133850"/>
          <p14:tracePt t="47074" x="5418138" y="4175125"/>
          <p14:tracePt t="47083" x="5434013" y="4175125"/>
          <p14:tracePt t="47091" x="5434013" y="4191000"/>
          <p14:tracePt t="47099" x="5434013" y="4206875"/>
          <p14:tracePt t="47110" x="5434013" y="4222750"/>
          <p14:tracePt t="47132" x="5434013" y="4238625"/>
          <p14:tracePt t="47156" x="5434013" y="4254500"/>
          <p14:tracePt t="47172" x="5418138" y="4254500"/>
          <p14:tracePt t="47180" x="5418138" y="4270375"/>
          <p14:tracePt t="47188" x="5402263" y="4270375"/>
          <p14:tracePt t="47198" x="5386388" y="4270375"/>
          <p14:tracePt t="47207" x="5370513" y="4287838"/>
          <p14:tracePt t="47215" x="5354638" y="4303713"/>
          <p14:tracePt t="47225" x="5338763" y="4303713"/>
          <p14:tracePt t="47233" x="5321300" y="4303713"/>
          <p14:tracePt t="47242" x="5305425" y="4319588"/>
          <p14:tracePt t="47250" x="5289550" y="4319588"/>
          <p14:tracePt t="47258" x="5273675" y="4319588"/>
          <p14:tracePt t="47267" x="5257800" y="4335463"/>
          <p14:tracePt t="47274" x="5241925" y="4335463"/>
          <p14:tracePt t="47282" x="5224463" y="4335463"/>
          <p14:tracePt t="47290" x="5208588" y="4335463"/>
          <p14:tracePt t="47300" x="5192713" y="4335463"/>
          <p14:tracePt t="47308" x="5176838" y="4335463"/>
          <p14:tracePt t="47315" x="5160963" y="4335463"/>
          <p14:tracePt t="47325" x="5137150" y="4335463"/>
          <p14:tracePt t="47333" x="5119688" y="4335463"/>
          <p14:tracePt t="47340" x="5103813" y="4335463"/>
          <p14:tracePt t="47349" x="5087938" y="4335463"/>
          <p14:tracePt t="47358" x="5072063" y="4335463"/>
          <p14:tracePt t="47376" x="5056188" y="4335463"/>
          <p14:tracePt t="47383" x="5040313" y="4335463"/>
          <p14:tracePt t="47400" x="5022850" y="4335463"/>
          <p14:tracePt t="47417" x="5006975" y="4335463"/>
          <p14:tracePt t="47430" x="4991100" y="4335463"/>
          <p14:tracePt t="47435" x="4991100" y="4319588"/>
          <p14:tracePt t="47459" x="4975225" y="4319588"/>
          <p14:tracePt t="47475" x="4959350" y="4303713"/>
          <p14:tracePt t="47491" x="4943475" y="4303713"/>
          <p14:tracePt t="47499" x="4943475" y="4287838"/>
          <p14:tracePt t="47507" x="4926013" y="4287838"/>
          <p14:tracePt t="47522" x="4910138" y="4270375"/>
          <p14:tracePt t="47539" x="4894263" y="4254500"/>
          <p14:tracePt t="47547" x="4878388" y="4254500"/>
          <p14:tracePt t="47554" x="4878388" y="4238625"/>
          <p14:tracePt t="47563" x="4862513" y="4238625"/>
          <p14:tracePt t="47571" x="4846638" y="4222750"/>
          <p14:tracePt t="47586" x="4830763" y="4206875"/>
          <p14:tracePt t="47602" x="4813300" y="4191000"/>
          <p14:tracePt t="47634" x="4797425" y="4191000"/>
          <p14:tracePt t="47642" x="4797425" y="4175125"/>
          <p14:tracePt t="47674" x="4797425" y="4157663"/>
          <p14:tracePt t="47714" x="4797425" y="4133850"/>
          <p14:tracePt t="47730" x="4797425" y="4117975"/>
          <p14:tracePt t="47754" x="4797425" y="4102100"/>
          <p14:tracePt t="47762" x="4813300" y="4102100"/>
          <p14:tracePt t="47770" x="4813300" y="4086225"/>
          <p14:tracePt t="47778" x="4830763" y="4086225"/>
          <p14:tracePt t="47786" x="4846638" y="4070350"/>
          <p14:tracePt t="47794" x="4862513" y="4070350"/>
          <p14:tracePt t="47802" x="4878388" y="4052888"/>
          <p14:tracePt t="47810" x="4910138" y="4037013"/>
          <p14:tracePt t="47824" x="4926013" y="4037013"/>
          <p14:tracePt t="47833" x="4943475" y="4021138"/>
          <p14:tracePt t="47840" x="4975225" y="4021138"/>
          <p14:tracePt t="47851" x="4991100" y="4005263"/>
          <p14:tracePt t="47857" x="5022850" y="4005263"/>
          <p14:tracePt t="47865" x="5056188" y="4005263"/>
          <p14:tracePt t="47874" x="5087938" y="3989388"/>
          <p14:tracePt t="47882" x="5103813" y="3989388"/>
          <p14:tracePt t="47891" x="5119688" y="3989388"/>
          <p14:tracePt t="47899" x="5160963" y="3989388"/>
          <p14:tracePt t="47907" x="5192713" y="3989388"/>
          <p14:tracePt t="47915" x="5208588" y="3989388"/>
          <p14:tracePt t="47924" x="5224463" y="3989388"/>
          <p14:tracePt t="47932" x="5241925" y="3989388"/>
          <p14:tracePt t="47942" x="5257800" y="3989388"/>
          <p14:tracePt t="47949" x="5273675" y="3989388"/>
          <p14:tracePt t="47957" x="5289550" y="3989388"/>
          <p14:tracePt t="47970" x="5305425" y="3989388"/>
          <p14:tracePt t="47978" x="5338763" y="4005263"/>
          <p14:tracePt t="47993" x="5354638" y="4021138"/>
          <p14:tracePt t="47999" x="5370513" y="4021138"/>
          <p14:tracePt t="48008" x="5386388" y="4037013"/>
          <p14:tracePt t="48025" x="5402263" y="4052888"/>
          <p14:tracePt t="48033" x="5418138" y="4070350"/>
          <p14:tracePt t="48043" x="5418138" y="4086225"/>
          <p14:tracePt t="48049" x="5434013" y="4102100"/>
          <p14:tracePt t="48058" x="5434013" y="4117975"/>
          <p14:tracePt t="48067" x="5451475" y="4157663"/>
          <p14:tracePt t="48077" x="5467350" y="4175125"/>
          <p14:tracePt t="48085" x="5467350" y="4191000"/>
          <p14:tracePt t="48091" x="5467350" y="4206875"/>
          <p14:tracePt t="48102" x="5467350" y="4222750"/>
          <p14:tracePt t="48109" x="5467350" y="4238625"/>
          <p14:tracePt t="48116" x="5467350" y="4254500"/>
          <p14:tracePt t="48126" x="5467350" y="4270375"/>
          <p14:tracePt t="48133" x="5467350" y="4287838"/>
          <p14:tracePt t="48141" x="5467350" y="4303713"/>
          <p14:tracePt t="48158" x="5467350" y="4319588"/>
          <p14:tracePt t="48168" x="5467350" y="4335463"/>
          <p14:tracePt t="48185" x="5467350" y="4351338"/>
          <p14:tracePt t="48191" x="5434013" y="4384675"/>
          <p14:tracePt t="48202" x="5418138" y="4384675"/>
          <p14:tracePt t="48208" x="5418138" y="4400550"/>
          <p14:tracePt t="48216" x="5402263" y="4416425"/>
          <p14:tracePt t="48226" x="5386388" y="4432300"/>
          <p14:tracePt t="48234" x="5370513" y="4432300"/>
          <p14:tracePt t="48242" x="5370513" y="4448175"/>
          <p14:tracePt t="48249" x="5354638" y="4448175"/>
          <p14:tracePt t="48259" x="5338763" y="4464050"/>
          <p14:tracePt t="48283" x="5321300" y="4464050"/>
          <p14:tracePt t="48320" x="5305425" y="4464050"/>
          <p14:tracePt t="48431" x="5289550" y="4464050"/>
          <p14:tracePt t="48543" x="5273675" y="4464050"/>
          <p14:tracePt t="48599" x="5257800" y="4464050"/>
          <p14:tracePt t="48633" x="5241925" y="4464050"/>
          <p14:tracePt t="48640" x="5241925" y="4448175"/>
          <p14:tracePt t="48655" x="5224463" y="4448175"/>
          <p14:tracePt t="48679" x="5208588" y="4448175"/>
          <p14:tracePt t="48687" x="5208588" y="4432300"/>
          <p14:tracePt t="48695" x="5192713" y="4432300"/>
          <p14:tracePt t="48710" x="5176838" y="4432300"/>
          <p14:tracePt t="48719" x="5160963" y="4416425"/>
          <p14:tracePt t="48740" x="5119688" y="4416425"/>
          <p14:tracePt t="48750" x="5103813" y="4400550"/>
          <p14:tracePt t="48758" x="5087938" y="4400550"/>
          <p14:tracePt t="48766" x="5056188" y="4384675"/>
          <p14:tracePt t="48774" x="5022850" y="4367213"/>
          <p14:tracePt t="48783" x="4991100" y="4367213"/>
          <p14:tracePt t="48791" x="4959350" y="4351338"/>
          <p14:tracePt t="48799" x="4926013" y="4335463"/>
          <p14:tracePt t="48808" x="4894263" y="4319588"/>
          <p14:tracePt t="48816" x="4862513" y="4303713"/>
          <p14:tracePt t="48824" x="4830763" y="4287838"/>
          <p14:tracePt t="48833" x="4797425" y="4270375"/>
          <p14:tracePt t="48841" x="4757738" y="4254500"/>
          <p14:tracePt t="48850" x="4725988" y="4238625"/>
          <p14:tracePt t="48858" x="4708525" y="4222750"/>
          <p14:tracePt t="48866" x="4660900" y="4206875"/>
          <p14:tracePt t="48876" x="4629150" y="4191000"/>
          <p14:tracePt t="48883" x="4611688" y="4191000"/>
          <p14:tracePt t="48891" x="4595813" y="4175125"/>
          <p14:tracePt t="48899" x="4564063" y="4175125"/>
          <p14:tracePt t="48907" x="4548188" y="4157663"/>
          <p14:tracePt t="48926" x="4532313" y="4157663"/>
          <p14:tracePt t="48935" x="4514850" y="4157663"/>
          <p14:tracePt t="48940" x="4498975" y="4133850"/>
          <p14:tracePt t="48976" x="4483100" y="4133850"/>
          <p14:tracePt t="49006" x="4467225" y="4133850"/>
          <p14:tracePt t="49056" x="4451350" y="4133850"/>
          <p14:tracePt t="49109" x="4435475" y="4133850"/>
          <p14:tracePt t="49165" x="4418013" y="4133850"/>
          <p14:tracePt t="49213" x="4402138" y="4133850"/>
          <p14:tracePt t="49276" x="4386263" y="4133850"/>
          <p14:tracePt t="49285" x="4386263" y="4157663"/>
          <p14:tracePt t="49380" x="4362450" y="4157663"/>
          <p14:tracePt t="49404" x="4362450" y="4175125"/>
          <p14:tracePt t="49516" x="4362450" y="4191000"/>
          <p14:tracePt t="49588" x="4346575" y="4191000"/>
          <p14:tracePt t="49651" x="4330700" y="4191000"/>
          <p14:tracePt t="49675" x="4313238" y="4191000"/>
          <p14:tracePt t="49684" x="4313238" y="4175125"/>
          <p14:tracePt t="49692" x="4297363" y="4175125"/>
          <p14:tracePt t="49699" x="4281488" y="4157663"/>
          <p14:tracePt t="49707" x="4281488" y="4133850"/>
          <p14:tracePt t="49716" x="4265613" y="4133850"/>
          <p14:tracePt t="49723" x="4265613" y="4117975"/>
          <p14:tracePt t="49732" x="4249738" y="4102100"/>
          <p14:tracePt t="49748" x="4233863" y="4086225"/>
          <p14:tracePt t="49757" x="4233863" y="4070350"/>
          <p14:tracePt t="49765" x="4217988" y="4070350"/>
          <p14:tracePt t="49775" x="4217988" y="4052888"/>
          <p14:tracePt t="49782" x="4200525" y="4037013"/>
          <p14:tracePt t="49792" x="4200525" y="4021138"/>
          <p14:tracePt t="49799" x="4184650" y="4005263"/>
          <p14:tracePt t="49809" x="4184650" y="3989388"/>
          <p14:tracePt t="49816" x="4168775" y="3989388"/>
          <p14:tracePt t="49825" x="4168775" y="3973513"/>
          <p14:tracePt t="49832" x="4168775" y="3957638"/>
          <p14:tracePt t="49851" x="4168775" y="3940175"/>
          <p14:tracePt t="49883" x="4168775" y="3924300"/>
          <p14:tracePt t="49946" x="4168775" y="3908425"/>
          <p14:tracePt t="49986" x="4184650" y="3908425"/>
          <p14:tracePt t="50034" x="4200525" y="3908425"/>
          <p14:tracePt t="50074" x="4217988" y="3908425"/>
          <p14:tracePt t="50107" x="4233863" y="3924300"/>
          <p14:tracePt t="50130" x="4249738" y="3924300"/>
          <p14:tracePt t="50138" x="4249738" y="3940175"/>
          <p14:tracePt t="50154" x="4265613" y="3940175"/>
          <p14:tracePt t="50177" x="4281488" y="3940175"/>
          <p14:tracePt t="50193" x="4281488" y="3957638"/>
          <p14:tracePt t="50208" x="4297363" y="3957638"/>
          <p14:tracePt t="50225" x="4313238" y="3957638"/>
          <p14:tracePt t="50232" x="4313238" y="3973513"/>
          <p14:tracePt t="50241" x="4330700" y="3973513"/>
          <p14:tracePt t="50250" x="4346575" y="3973513"/>
          <p14:tracePt t="50265" x="4362450" y="3989388"/>
          <p14:tracePt t="50275" x="4386263" y="3989388"/>
          <p14:tracePt t="50282" x="4402138" y="3989388"/>
          <p14:tracePt t="50293" x="4418013" y="4005263"/>
          <p14:tracePt t="50299" x="4451350" y="4005263"/>
          <p14:tracePt t="50309" x="4467225" y="4021138"/>
          <p14:tracePt t="50315" x="4498975" y="4021138"/>
          <p14:tracePt t="50326" x="4532313" y="4021138"/>
          <p14:tracePt t="50333" x="4564063" y="4037013"/>
          <p14:tracePt t="50340" x="4629150" y="4052888"/>
          <p14:tracePt t="50349" x="4660900" y="4052888"/>
          <p14:tracePt t="50359" x="4741863" y="4070350"/>
          <p14:tracePt t="50366" x="4781550" y="4070350"/>
          <p14:tracePt t="50374" x="4862513" y="4070350"/>
          <p14:tracePt t="50382" x="4926013" y="4086225"/>
          <p14:tracePt t="50393" x="5006975" y="4086225"/>
          <p14:tracePt t="50400" x="5137150" y="4086225"/>
          <p14:tracePt t="50408" x="5224463" y="4102100"/>
          <p14:tracePt t="50417" x="5289550" y="4117975"/>
          <p14:tracePt t="50424" x="5338763" y="4117975"/>
          <p14:tracePt t="50433" x="5451475" y="4117975"/>
          <p14:tracePt t="50442" x="5499100" y="4117975"/>
          <p14:tracePt t="50450" x="5556250" y="4133850"/>
          <p14:tracePt t="50457" x="5668963" y="4157663"/>
          <p14:tracePt t="50466" x="5700713" y="4157663"/>
          <p14:tracePt t="50476" x="5813425" y="4157663"/>
          <p14:tracePt t="50482" x="5829300" y="4157663"/>
          <p14:tracePt t="50491" x="5918200" y="4157663"/>
          <p14:tracePt t="50499" x="5951538" y="4157663"/>
          <p14:tracePt t="50508" x="5999163" y="4157663"/>
          <p14:tracePt t="50516" x="6080125" y="4157663"/>
          <p14:tracePt t="50524" x="6127750" y="4157663"/>
          <p14:tracePt t="50533" x="6176963" y="4157663"/>
          <p14:tracePt t="50542" x="6224588" y="4157663"/>
          <p14:tracePt t="50550" x="6273800" y="4157663"/>
          <p14:tracePt t="50558" x="6313488" y="4157663"/>
          <p14:tracePt t="50567" x="6362700" y="4157663"/>
          <p14:tracePt t="50575" x="6378575" y="4157663"/>
          <p14:tracePt t="50583" x="6410325" y="4157663"/>
          <p14:tracePt t="50591" x="6442075" y="4157663"/>
          <p14:tracePt t="50601" x="6475413" y="4157663"/>
          <p14:tracePt t="50608" x="6507163" y="4157663"/>
          <p14:tracePt t="50617" x="6538913" y="4157663"/>
          <p14:tracePt t="50625" x="6556375" y="4157663"/>
          <p14:tracePt t="50642" x="6588125" y="4157663"/>
          <p14:tracePt t="50649" x="6619875" y="4157663"/>
          <p14:tracePt t="50659" x="6651625" y="4157663"/>
          <p14:tracePt t="50668" x="6677025" y="4157663"/>
          <p14:tracePt t="50683" x="6692900" y="4157663"/>
          <p14:tracePt t="50692" x="6708775" y="4157663"/>
          <p14:tracePt t="50708" x="6724650" y="4157663"/>
          <p14:tracePt t="50718" x="6740525" y="4157663"/>
          <p14:tracePt t="50887" x="6757988" y="4157663"/>
          <p14:tracePt t="50943" x="6757988" y="41751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D38B-3614-EED4-4E5D-E0B377F8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501" y="670772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 wise fraud cases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A0898D-35CF-7CC4-BBCF-0D5976894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387" y="216799"/>
            <a:ext cx="8208727" cy="580767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80FE2B48-9D7E-B9EC-3604-44C83F2CE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4"/>
    </mc:Choice>
    <mc:Fallback>
      <p:transition spd="slow" advTm="3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1" x="6757988" y="4175125"/>
          <p14:tracePt t="1087" x="6757988" y="4157663"/>
          <p14:tracePt t="1111" x="6757988" y="4133850"/>
          <p14:tracePt t="1119" x="6740525" y="4133850"/>
          <p14:tracePt t="1127" x="6708775" y="4117975"/>
          <p14:tracePt t="1135" x="6692900" y="4086225"/>
          <p14:tracePt t="1143" x="6635750" y="4052888"/>
          <p14:tracePt t="1151" x="6572250" y="4005263"/>
          <p14:tracePt t="1159" x="6507163" y="3957638"/>
          <p14:tracePt t="1167" x="6410325" y="3876675"/>
          <p14:tracePt t="1175" x="6313488" y="3795713"/>
          <p14:tracePt t="1183" x="6192838" y="3722688"/>
          <p14:tracePt t="1191" x="6096000" y="3625850"/>
          <p14:tracePt t="1199" x="6015038" y="3562350"/>
          <p14:tracePt t="1207" x="5983288" y="3546475"/>
          <p14:tracePt t="1215" x="5918200" y="3481388"/>
          <p14:tracePt t="1224" x="5862638" y="3433763"/>
          <p14:tracePt t="1232" x="5813425" y="3392488"/>
          <p14:tracePt t="1241" x="5781675" y="3360738"/>
          <p14:tracePt t="1248" x="5749925" y="3344863"/>
          <p14:tracePt t="1256" x="5749925" y="3328988"/>
          <p14:tracePt t="1266" x="5716588" y="3311525"/>
          <p14:tracePt t="1274" x="5716588" y="3295650"/>
          <p14:tracePt t="1291" x="5700713" y="3279775"/>
          <p14:tracePt t="1310" x="5684838" y="3279775"/>
          <p14:tracePt t="1318" x="5684838" y="3263900"/>
          <p14:tracePt t="2075" x="5668963" y="3263900"/>
          <p14:tracePt t="2084" x="5603875" y="3263900"/>
          <p14:tracePt t="2091" x="5514975" y="3263900"/>
          <p14:tracePt t="2099" x="5434013" y="3263900"/>
          <p14:tracePt t="2107" x="5354638" y="3263900"/>
          <p14:tracePt t="2115" x="5224463" y="3263900"/>
          <p14:tracePt t="2123" x="5103813" y="3263900"/>
          <p14:tracePt t="2132" x="4926013" y="3263900"/>
          <p14:tracePt t="2140" x="4781550" y="3263900"/>
          <p14:tracePt t="2149" x="4611688" y="3263900"/>
          <p14:tracePt t="2157" x="4467225" y="3263900"/>
          <p14:tracePt t="2166" x="4313238" y="3248025"/>
          <p14:tracePt t="2174" x="4168775" y="3214688"/>
          <p14:tracePt t="2181" x="4024313" y="3198813"/>
          <p14:tracePt t="2190" x="3886200" y="3151188"/>
          <p14:tracePt t="2199" x="3757613" y="3119438"/>
          <p14:tracePt t="2207" x="3603625" y="3062288"/>
          <p14:tracePt t="2216" x="3475038" y="3014663"/>
          <p14:tracePt t="2223" x="3378200" y="2949575"/>
          <p14:tracePt t="2233" x="3281363" y="2884488"/>
          <p14:tracePt t="2240" x="3249613" y="2868613"/>
          <p14:tracePt t="2249" x="3160713" y="2820988"/>
          <p14:tracePt t="2256" x="3095625" y="2771775"/>
          <p14:tracePt t="2267" x="3048000" y="2740025"/>
          <p14:tracePt t="2274" x="3000375" y="2700338"/>
          <p14:tracePt t="2283" x="2982913" y="2667000"/>
          <p14:tracePt t="2290" x="2951163" y="2651125"/>
          <p14:tracePt t="2298" x="2919413" y="2619375"/>
          <p14:tracePt t="2307" x="2903538" y="2603500"/>
          <p14:tracePt t="2315" x="2870200" y="2570163"/>
          <p14:tracePt t="2324" x="2846388" y="2554288"/>
          <p14:tracePt t="2332" x="2830513" y="2522538"/>
          <p14:tracePt t="2340" x="2798763" y="2490788"/>
          <p14:tracePt t="2349" x="2781300" y="2457450"/>
          <p14:tracePt t="2356" x="2781300" y="2441575"/>
          <p14:tracePt t="2366" x="2765425" y="2409825"/>
          <p14:tracePt t="2374" x="2749550" y="2378075"/>
          <p14:tracePt t="2382" x="2733675" y="2336800"/>
          <p14:tracePt t="2391" x="2717800" y="2305050"/>
          <p14:tracePt t="2398" x="2701925" y="2273300"/>
          <p14:tracePt t="2407" x="2701925" y="2224088"/>
          <p14:tracePt t="2415" x="2684463" y="2192338"/>
          <p14:tracePt t="2424" x="2684463" y="2176463"/>
          <p14:tracePt t="2434" x="2684463" y="2143125"/>
          <p14:tracePt t="2442" x="2684463" y="2095500"/>
          <p14:tracePt t="2448" x="2668588" y="2079625"/>
          <p14:tracePt t="2468" x="2668588" y="2063750"/>
          <p14:tracePt t="3439" x="2636838" y="2063750"/>
          <p14:tracePt t="3447" x="2605088" y="2046288"/>
          <p14:tracePt t="3455" x="2555875" y="2014538"/>
          <p14:tracePt t="3463" x="2508250" y="1998663"/>
          <p14:tracePt t="3471" x="2435225" y="1958975"/>
          <p14:tracePt t="3479" x="2386013" y="1925638"/>
          <p14:tracePt t="3487" x="2354263" y="1909763"/>
          <p14:tracePt t="3495" x="2306638" y="1893888"/>
          <p14:tracePt t="3503" x="2241550" y="1878013"/>
          <p14:tracePt t="3511" x="2209800" y="1862138"/>
          <p14:tracePt t="3519" x="2160588" y="1828800"/>
          <p14:tracePt t="3527" x="2112963" y="1812925"/>
          <p14:tracePt t="3535" x="2071688" y="1797050"/>
          <p14:tracePt t="3543" x="1992313" y="1765300"/>
          <p14:tracePt t="3558" x="1943100" y="1749425"/>
          <p14:tracePt t="3564" x="1878013" y="1716088"/>
          <p14:tracePt t="3574" x="1846263" y="1700213"/>
          <p14:tracePt t="3582" x="1798638" y="1684338"/>
          <p14:tracePt t="3591" x="1765300" y="1668463"/>
          <p14:tracePt t="3599" x="1693863" y="1636713"/>
          <p14:tracePt t="3607" x="1660525" y="1636713"/>
          <p14:tracePt t="3615" x="1628775" y="1611313"/>
          <p14:tracePt t="3624" x="1597025" y="1595438"/>
          <p14:tracePt t="3632" x="1581150" y="1579563"/>
          <p14:tracePt t="3640" x="1547813" y="1579563"/>
          <p14:tracePt t="3649" x="1547813" y="1563688"/>
          <p14:tracePt t="3657" x="1531938" y="1563688"/>
          <p14:tracePt t="3674" x="1531938" y="1547813"/>
          <p14:tracePt t="3682" x="1516063" y="1547813"/>
          <p14:tracePt t="3696" x="1516063" y="1531938"/>
          <p14:tracePt t="3704" x="1500188" y="1531938"/>
          <p14:tracePt t="3726" x="1484313" y="1514475"/>
          <p14:tracePt t="3742" x="1484313" y="1498600"/>
          <p14:tracePt t="3767" x="1466850" y="1482725"/>
          <p14:tracePt t="3782" x="1466850" y="1466850"/>
          <p14:tracePt t="3799" x="1450975" y="1450975"/>
          <p14:tracePt t="3814" x="1450975" y="1435100"/>
          <p14:tracePt t="3832" x="1435100" y="1417638"/>
          <p14:tracePt t="3840" x="1435100" y="1401763"/>
          <p14:tracePt t="3849" x="1419225" y="1401763"/>
          <p14:tracePt t="3857" x="1419225" y="1385888"/>
          <p14:tracePt t="3865" x="1403350" y="1370013"/>
          <p14:tracePt t="3883" x="1387475" y="1354138"/>
          <p14:tracePt t="3891" x="1387475" y="1338263"/>
          <p14:tracePt t="3899" x="1370013" y="1322388"/>
          <p14:tracePt t="3908" x="1354138" y="1322388"/>
          <p14:tracePt t="3915" x="1354138" y="1304925"/>
          <p14:tracePt t="3923" x="1338263" y="1304925"/>
          <p14:tracePt t="3931" x="1338263" y="1289050"/>
          <p14:tracePt t="3941" x="1314450" y="1289050"/>
          <p14:tracePt t="3957" x="1298575" y="1273175"/>
          <p14:tracePt t="3981" x="1282700" y="1273175"/>
          <p14:tracePt t="3991" x="1282700" y="1249363"/>
          <p14:tracePt t="4007" x="1265238" y="1249363"/>
          <p14:tracePt t="4023" x="1265238" y="1233488"/>
          <p14:tracePt t="4041" x="1249363" y="1233488"/>
          <p14:tracePt t="4049" x="1249363" y="1217613"/>
          <p14:tracePt t="4065" x="1233488" y="1200150"/>
          <p14:tracePt t="4091" x="1233488" y="1184275"/>
          <p14:tracePt t="4109" x="1233488" y="1168400"/>
          <p14:tracePt t="4117" x="1217613" y="1168400"/>
          <p14:tracePt t="4156" x="1217613" y="1152525"/>
          <p14:tracePt t="4228" x="1217613" y="1136650"/>
          <p14:tracePt t="4301" x="1217613" y="1120775"/>
          <p14:tracePt t="4355" x="1217613" y="1103313"/>
          <p14:tracePt t="4380" x="1217613" y="1087438"/>
          <p14:tracePt t="4404" x="1233488" y="1087438"/>
          <p14:tracePt t="4415" x="1233488" y="1071563"/>
          <p14:tracePt t="4440" x="1233488" y="1055688"/>
          <p14:tracePt t="4443" x="1249363" y="1055688"/>
          <p14:tracePt t="4459" x="1249363" y="1039813"/>
          <p14:tracePt t="4475" x="1265238" y="1039813"/>
          <p14:tracePt t="4483" x="1265238" y="1023938"/>
          <p14:tracePt t="4499" x="1282700" y="1023938"/>
          <p14:tracePt t="4515" x="1282700" y="1008063"/>
          <p14:tracePt t="4531" x="1298575" y="1008063"/>
          <p14:tracePt t="4539" x="1298575" y="990600"/>
          <p14:tracePt t="4547" x="1314450" y="990600"/>
          <p14:tracePt t="4563" x="1338263" y="990600"/>
          <p14:tracePt t="4579" x="1338263" y="974725"/>
          <p14:tracePt t="4587" x="1354138" y="974725"/>
          <p14:tracePt t="4603" x="1370013" y="958850"/>
          <p14:tracePt t="4623" x="1387475" y="958850"/>
          <p14:tracePt t="4632" x="1403350" y="958850"/>
          <p14:tracePt t="4640" x="1419225" y="942975"/>
          <p14:tracePt t="4648" x="1435100" y="942975"/>
          <p14:tracePt t="4658" x="1450975" y="927100"/>
          <p14:tracePt t="4666" x="1466850" y="927100"/>
          <p14:tracePt t="4674" x="1500188" y="927100"/>
          <p14:tracePt t="4682" x="1516063" y="911225"/>
          <p14:tracePt t="4691" x="1547813" y="911225"/>
          <p14:tracePt t="4699" x="1581150" y="885825"/>
          <p14:tracePt t="4707" x="1597025" y="885825"/>
          <p14:tracePt t="4715" x="1628775" y="885825"/>
          <p14:tracePt t="4725" x="1660525" y="885825"/>
          <p14:tracePt t="4732" x="1693863" y="885825"/>
          <p14:tracePt t="4740" x="1733550" y="869950"/>
          <p14:tracePt t="4750" x="1765300" y="869950"/>
          <p14:tracePt t="4757" x="1798638" y="869950"/>
          <p14:tracePt t="4766" x="1814513" y="869950"/>
          <p14:tracePt t="4773" x="1846263" y="854075"/>
          <p14:tracePt t="4783" x="1862138" y="854075"/>
          <p14:tracePt t="4791" x="1878013" y="854075"/>
          <p14:tracePt t="4798" x="1895475" y="838200"/>
          <p14:tracePt t="4807" x="1911350" y="838200"/>
          <p14:tracePt t="4815" x="1927225" y="838200"/>
          <p14:tracePt t="4824" x="1943100" y="838200"/>
          <p14:tracePt t="4834" x="1958975" y="838200"/>
          <p14:tracePt t="4842" x="1974850" y="838200"/>
          <p14:tracePt t="4849" x="1992313" y="838200"/>
          <p14:tracePt t="4865" x="2008188" y="838200"/>
          <p14:tracePt t="4884" x="2024063" y="838200"/>
          <p14:tracePt t="4890" x="2039938" y="838200"/>
          <p14:tracePt t="4907" x="2071688" y="838200"/>
          <p14:tracePt t="4917" x="2089150" y="822325"/>
          <p14:tracePt t="4927" x="2112963" y="822325"/>
          <p14:tracePt t="4934" x="2128838" y="822325"/>
          <p14:tracePt t="4939" x="2144713" y="822325"/>
          <p14:tracePt t="4957" x="2160588" y="822325"/>
          <p14:tracePt t="4965" x="2209800" y="822325"/>
          <p14:tracePt t="4974" x="2225675" y="822325"/>
          <p14:tracePt t="4983" x="2241550" y="822325"/>
          <p14:tracePt t="4991" x="2241550" y="806450"/>
          <p14:tracePt t="4999" x="2273300" y="806450"/>
          <p14:tracePt t="5018" x="2290763" y="806450"/>
          <p14:tracePt t="5024" x="2322513" y="806450"/>
          <p14:tracePt t="5049" x="2338388" y="806450"/>
          <p14:tracePt t="5058" x="2370138" y="806450"/>
          <p14:tracePt t="5066" x="2386013" y="788988"/>
          <p14:tracePt t="5075" x="2403475" y="788988"/>
          <p14:tracePt t="5082" x="2419350" y="788988"/>
          <p14:tracePt t="5090" x="2435225" y="788988"/>
          <p14:tracePt t="5100" x="2466975" y="788988"/>
          <p14:tracePt t="5115" x="2492375" y="788988"/>
          <p14:tracePt t="5124" x="2508250" y="788988"/>
          <p14:tracePt t="5132" x="2540000" y="788988"/>
          <p14:tracePt t="5141" x="2555875" y="788988"/>
          <p14:tracePt t="5158" x="2587625" y="788988"/>
          <p14:tracePt t="5166" x="2605088" y="788988"/>
          <p14:tracePt t="5174" x="2620963" y="788988"/>
          <p14:tracePt t="5191" x="2652713" y="788988"/>
          <p14:tracePt t="5208" x="2668588" y="788988"/>
          <p14:tracePt t="5216" x="2684463" y="788988"/>
          <p14:tracePt t="5238" x="2701925" y="788988"/>
          <p14:tracePt t="5440" x="2701925" y="806450"/>
          <p14:tracePt t="5647" x="2701925" y="822325"/>
          <p14:tracePt t="5711" x="2701925" y="838200"/>
          <p14:tracePt t="5735" x="2684463" y="854075"/>
          <p14:tracePt t="5743" x="2668588" y="869950"/>
          <p14:tracePt t="5766" x="2636838" y="885825"/>
          <p14:tracePt t="5774" x="2636838" y="911225"/>
          <p14:tracePt t="5781" x="2620963" y="911225"/>
          <p14:tracePt t="5792" x="2587625" y="927100"/>
          <p14:tracePt t="5806" x="2571750" y="942975"/>
          <p14:tracePt t="5815" x="2555875" y="958850"/>
          <p14:tracePt t="5824" x="2524125" y="974725"/>
          <p14:tracePt t="5831" x="2508250" y="974725"/>
          <p14:tracePt t="5843" x="2492375" y="990600"/>
          <p14:tracePt t="5849" x="2451100" y="1008063"/>
          <p14:tracePt t="5859" x="2419350" y="1008063"/>
          <p14:tracePt t="5865" x="2386013" y="1023938"/>
          <p14:tracePt t="5875" x="2370138" y="1039813"/>
          <p14:tracePt t="5881" x="2322513" y="1039813"/>
          <p14:tracePt t="5893" x="2290763" y="1055688"/>
          <p14:tracePt t="5899" x="2257425" y="1071563"/>
          <p14:tracePt t="5907" x="2225675" y="1071563"/>
          <p14:tracePt t="5917" x="2176463" y="1087438"/>
          <p14:tracePt t="5927" x="2144713" y="1087438"/>
          <p14:tracePt t="5934" x="2071688" y="1087438"/>
          <p14:tracePt t="5940" x="2039938" y="1103313"/>
          <p14:tracePt t="5953" x="2008188" y="1103313"/>
          <p14:tracePt t="5958" x="1974850" y="1103313"/>
          <p14:tracePt t="5965" x="1943100" y="1103313"/>
          <p14:tracePt t="5982" x="1911350" y="1103313"/>
          <p14:tracePt t="5988" x="1846263" y="1103313"/>
          <p14:tracePt t="5992" x="1814513" y="1120775"/>
          <p14:tracePt t="5998" x="1782763" y="1120775"/>
          <p14:tracePt t="6007" x="1749425" y="1120775"/>
          <p14:tracePt t="6015" x="1709738" y="1120775"/>
          <p14:tracePt t="6023" x="1677988" y="1136650"/>
          <p14:tracePt t="6031" x="1660525" y="1136650"/>
          <p14:tracePt t="6040" x="1644650" y="1136650"/>
          <p14:tracePt t="6048" x="1612900" y="1136650"/>
          <p14:tracePt t="6057" x="1581150" y="1136650"/>
          <p14:tracePt t="6064" x="1563688" y="1136650"/>
          <p14:tracePt t="6073" x="1547813" y="1136650"/>
          <p14:tracePt t="6083" x="1516063" y="1152525"/>
          <p14:tracePt t="6091" x="1484313" y="1152525"/>
          <p14:tracePt t="6099" x="1466850" y="1152525"/>
          <p14:tracePt t="6106" x="1435100" y="1152525"/>
          <p14:tracePt t="6115" x="1419225" y="1168400"/>
          <p14:tracePt t="6123" x="1403350" y="1168400"/>
          <p14:tracePt t="6132" x="1370013" y="1184275"/>
          <p14:tracePt t="6141" x="1354138" y="1184275"/>
          <p14:tracePt t="6148" x="1338263" y="1184275"/>
          <p14:tracePt t="6158" x="1298575" y="1184275"/>
          <p14:tracePt t="6165" x="1282700" y="1184275"/>
          <p14:tracePt t="6174" x="1282700" y="1200150"/>
          <p14:tracePt t="6182" x="1265238" y="1200150"/>
          <p14:tracePt t="6190" x="1249363" y="1200150"/>
          <p14:tracePt t="6207" x="1233488" y="1200150"/>
          <p14:tracePt t="6269" x="1217613" y="1200150"/>
          <p14:tracePt t="6516" x="1201738" y="1200150"/>
          <p14:tracePt t="6564" x="1185863" y="1200150"/>
          <p14:tracePt t="6636" x="1185863" y="1217613"/>
          <p14:tracePt t="6644" x="1169988" y="1217613"/>
          <p14:tracePt t="6771" x="1169988" y="1233488"/>
          <p14:tracePt t="6827" x="1152525" y="1233488"/>
          <p14:tracePt t="6955" x="1152525" y="1249363"/>
          <p14:tracePt t="7003" x="1136650" y="1249363"/>
          <p14:tracePt t="7122" x="1120775" y="1249363"/>
          <p14:tracePt t="7242" x="1104900" y="1249363"/>
          <p14:tracePt t="7529" x="1120775" y="1249363"/>
          <p14:tracePt t="7656" x="1120775" y="1273175"/>
          <p14:tracePt t="10617" x="1136650" y="1273175"/>
          <p14:tracePt t="10673" x="1152525" y="1273175"/>
          <p14:tracePt t="10721" x="1169988" y="1273175"/>
          <p14:tracePt t="10808" x="1185863" y="1273175"/>
          <p14:tracePt t="11295" x="1201738" y="1273175"/>
          <p14:tracePt t="11342" x="1217613" y="1273175"/>
          <p14:tracePt t="11390" x="1233488" y="1273175"/>
          <p14:tracePt t="11454" x="1249363" y="1273175"/>
          <p14:tracePt t="11502" x="1265238" y="1289050"/>
          <p14:tracePt t="11542" x="1282700" y="1289050"/>
          <p14:tracePt t="11558" x="1298575" y="1289050"/>
          <p14:tracePt t="11574" x="1314450" y="1289050"/>
          <p14:tracePt t="11590" x="1338263" y="1289050"/>
          <p14:tracePt t="11615" x="1354138" y="1289050"/>
          <p14:tracePt t="11623" x="1370013" y="1289050"/>
          <p14:tracePt t="11638" x="1387475" y="1289050"/>
          <p14:tracePt t="11654" x="1403350" y="1289050"/>
          <p14:tracePt t="11669" x="1419225" y="1289050"/>
          <p14:tracePt t="11693" x="1435100" y="1289050"/>
          <p14:tracePt t="11717" x="1450975" y="1289050"/>
          <p14:tracePt t="11765" x="1466850" y="1289050"/>
          <p14:tracePt t="11813" x="1484313" y="1289050"/>
          <p14:tracePt t="11853" x="1500188" y="1289050"/>
          <p14:tracePt t="11896" x="1516063" y="1289050"/>
          <p14:tracePt t="11932" x="1531938" y="1289050"/>
          <p14:tracePt t="11940" x="1531938" y="1273175"/>
          <p14:tracePt t="11972" x="1547813" y="1273175"/>
          <p14:tracePt t="12004" x="1563688" y="1273175"/>
          <p14:tracePt t="12028" x="1581150" y="1273175"/>
          <p14:tracePt t="12036" x="1581150" y="1249363"/>
          <p14:tracePt t="12060" x="1597025" y="1249363"/>
          <p14:tracePt t="12092" x="1612900" y="1233488"/>
          <p14:tracePt t="12116" x="1628775" y="1233488"/>
          <p14:tracePt t="12164" x="1644650" y="1233488"/>
          <p14:tracePt t="12220" x="1660525" y="1233488"/>
          <p14:tracePt t="12275" x="1677988" y="1233488"/>
          <p14:tracePt t="12323" x="1693863" y="1233488"/>
          <p14:tracePt t="12355" x="1709738" y="1233488"/>
          <p14:tracePt t="12379" x="1733550" y="1233488"/>
          <p14:tracePt t="12403" x="1749425" y="1233488"/>
          <p14:tracePt t="12411" x="1765300" y="1233488"/>
          <p14:tracePt t="12427" x="1782763" y="1233488"/>
          <p14:tracePt t="12435" x="1798638" y="1233488"/>
          <p14:tracePt t="12451" x="1830388" y="1233488"/>
          <p14:tracePt t="12467" x="1846263" y="1233488"/>
          <p14:tracePt t="12475" x="1862138" y="1249363"/>
          <p14:tracePt t="12483" x="1895475" y="1249363"/>
          <p14:tracePt t="12491" x="1911350" y="1249363"/>
          <p14:tracePt t="12498" x="1927225" y="1249363"/>
          <p14:tracePt t="12507" x="1958975" y="1249363"/>
          <p14:tracePt t="12515" x="1974850" y="1249363"/>
          <p14:tracePt t="12523" x="2008188" y="1249363"/>
          <p14:tracePt t="12532" x="2024063" y="1249363"/>
          <p14:tracePt t="12540" x="2039938" y="1249363"/>
          <p14:tracePt t="12549" x="2071688" y="1249363"/>
          <p14:tracePt t="12558" x="2089150" y="1249363"/>
          <p14:tracePt t="12564" x="2112963" y="1249363"/>
          <p14:tracePt t="12574" x="2128838" y="1249363"/>
          <p14:tracePt t="12581" x="2144713" y="1273175"/>
          <p14:tracePt t="12590" x="2160588" y="1273175"/>
          <p14:tracePt t="12600" x="2176463" y="1273175"/>
          <p14:tracePt t="12607" x="2193925" y="1273175"/>
          <p14:tracePt t="12618" x="2209800" y="1273175"/>
          <p14:tracePt t="12634" x="2225675" y="1273175"/>
          <p14:tracePt t="12658" x="2241550" y="1273175"/>
          <p14:tracePt t="12690" x="2257425" y="1273175"/>
          <p14:tracePt t="12730" x="2273300" y="1273175"/>
          <p14:tracePt t="12778" x="2290763" y="1273175"/>
          <p14:tracePt t="12817" x="2306638" y="1273175"/>
          <p14:tracePt t="12873" x="2322513" y="1273175"/>
          <p14:tracePt t="12913" x="2338388" y="1273175"/>
          <p14:tracePt t="12937" x="2354263" y="1273175"/>
          <p14:tracePt t="12961" x="2370138" y="1273175"/>
          <p14:tracePt t="12985" x="2386013" y="1273175"/>
          <p14:tracePt t="13001" x="2403475" y="1273175"/>
          <p14:tracePt t="13017" x="2419350" y="1273175"/>
          <p14:tracePt t="13025" x="2435225" y="1273175"/>
          <p14:tracePt t="13041" x="2466975" y="1273175"/>
          <p14:tracePt t="13049" x="2492375" y="1273175"/>
          <p14:tracePt t="13057" x="2508250" y="1273175"/>
          <p14:tracePt t="13066" x="2524125" y="1273175"/>
          <p14:tracePt t="13073" x="2540000" y="1273175"/>
          <p14:tracePt t="13082" x="2555875" y="1273175"/>
          <p14:tracePt t="13090" x="2571750" y="1273175"/>
          <p14:tracePt t="13099" x="2605088" y="1273175"/>
          <p14:tracePt t="13107" x="2620963" y="1273175"/>
          <p14:tracePt t="13115" x="2636838" y="1273175"/>
          <p14:tracePt t="13123" x="2652713" y="1273175"/>
          <p14:tracePt t="13133" x="2668588" y="1273175"/>
          <p14:tracePt t="13140" x="2684463" y="1273175"/>
          <p14:tracePt t="13158" x="2717800" y="1273175"/>
          <p14:tracePt t="13174" x="2733675" y="1273175"/>
          <p14:tracePt t="13182" x="2749550" y="1273175"/>
          <p14:tracePt t="13200" x="2765425" y="1273175"/>
          <p14:tracePt t="13224" x="2781300" y="1273175"/>
          <p14:tracePt t="13375" x="2798763" y="1273175"/>
          <p14:tracePt t="13447" x="2814638" y="1273175"/>
          <p14:tracePt t="13487" x="2830513" y="1273175"/>
          <p14:tracePt t="13527" x="2846388" y="1273175"/>
          <p14:tracePt t="13575" x="2870200" y="1273175"/>
          <p14:tracePt t="13623" x="2886075" y="1273175"/>
          <p14:tracePt t="13646" x="2903538" y="1273175"/>
          <p14:tracePt t="13687" x="2919413" y="1273175"/>
          <p14:tracePt t="13718" x="2935288" y="1273175"/>
          <p14:tracePt t="13742" x="2951163" y="1273175"/>
          <p14:tracePt t="13918" x="2951163" y="1289050"/>
          <p14:tracePt t="14197" x="2967038" y="1289050"/>
          <p14:tracePt t="14205" x="2982913" y="1289050"/>
          <p14:tracePt t="14213" x="3000375" y="1289050"/>
          <p14:tracePt t="14221" x="3016250" y="1289050"/>
          <p14:tracePt t="14229" x="3032125" y="1289050"/>
          <p14:tracePt t="14237" x="3063875" y="1289050"/>
          <p14:tracePt t="14245" x="3095625" y="1289050"/>
          <p14:tracePt t="14253" x="3128963" y="1289050"/>
          <p14:tracePt t="14261" x="3160713" y="1289050"/>
          <p14:tracePt t="14269" x="3192463" y="1289050"/>
          <p14:tracePt t="14276" x="3249613" y="1289050"/>
          <p14:tracePt t="14285" x="3281363" y="1289050"/>
          <p14:tracePt t="14293" x="3330575" y="1289050"/>
          <p14:tracePt t="14300" x="3362325" y="1289050"/>
          <p14:tracePt t="14308" x="3394075" y="1289050"/>
          <p14:tracePt t="14317" x="3443288" y="1289050"/>
          <p14:tracePt t="14324" x="3475038" y="1289050"/>
          <p14:tracePt t="14333" x="3508375" y="1289050"/>
          <p14:tracePt t="14340" x="3524250" y="1289050"/>
          <p14:tracePt t="14349" x="3540125" y="1289050"/>
          <p14:tracePt t="14357" x="3571875" y="1289050"/>
          <p14:tracePt t="14373" x="3587750" y="1289050"/>
          <p14:tracePt t="14389" x="3603625" y="1289050"/>
          <p14:tracePt t="14412" x="3629025" y="1289050"/>
          <p14:tracePt t="14484" x="3644900" y="1289050"/>
          <p14:tracePt t="14563" x="3660775" y="1289050"/>
          <p14:tracePt t="14603" x="3676650" y="1289050"/>
          <p14:tracePt t="14635" x="3692525" y="1289050"/>
          <p14:tracePt t="14651" x="3709988" y="1289050"/>
          <p14:tracePt t="14665" x="3725863" y="1289050"/>
          <p14:tracePt t="14682" x="3741738" y="1289050"/>
          <p14:tracePt t="14691" x="3757613" y="1289050"/>
          <p14:tracePt t="14699" x="3773488" y="1289050"/>
          <p14:tracePt t="14715" x="3789363" y="1289050"/>
          <p14:tracePt t="14723" x="3805238" y="1289050"/>
          <p14:tracePt t="14732" x="3822700" y="1289050"/>
          <p14:tracePt t="14740" x="3838575" y="1289050"/>
          <p14:tracePt t="14748" x="3854450" y="1289050"/>
          <p14:tracePt t="14757" x="3870325" y="1289050"/>
          <p14:tracePt t="14765" x="3886200" y="1289050"/>
          <p14:tracePt t="14773" x="3902075" y="1289050"/>
          <p14:tracePt t="14783" x="3919538" y="1289050"/>
          <p14:tracePt t="14789" x="3935413" y="1289050"/>
          <p14:tracePt t="14798" x="3951288" y="1289050"/>
          <p14:tracePt t="14806" x="3967163" y="1289050"/>
          <p14:tracePt t="14815" x="3983038" y="1289050"/>
          <p14:tracePt t="14823" x="4006850" y="1289050"/>
          <p14:tracePt t="14832" x="4024313" y="1289050"/>
          <p14:tracePt t="14840" x="4040188" y="1289050"/>
          <p14:tracePt t="14850" x="4056063" y="1273175"/>
          <p14:tracePt t="14857" x="4071938" y="1273175"/>
          <p14:tracePt t="14874" x="4087813" y="1273175"/>
          <p14:tracePt t="14884" x="4103688" y="1273175"/>
          <p14:tracePt t="14901" x="4121150" y="1273175"/>
          <p14:tracePt t="14930" x="4137025" y="1273175"/>
          <p14:tracePt t="14962" x="4152900" y="1273175"/>
          <p14:tracePt t="14978" x="4168775" y="1273175"/>
          <p14:tracePt t="14994" x="4184650" y="1273175"/>
          <p14:tracePt t="15010" x="4200525" y="1273175"/>
          <p14:tracePt t="15034" x="4217988" y="1273175"/>
          <p14:tracePt t="15050" x="4233863" y="1273175"/>
          <p14:tracePt t="15058" x="4249738" y="1273175"/>
          <p14:tracePt t="15074" x="4265613" y="1273175"/>
          <p14:tracePt t="15082" x="4281488" y="1273175"/>
          <p14:tracePt t="15099" x="4297363" y="1273175"/>
          <p14:tracePt t="15106" x="4313238" y="1273175"/>
          <p14:tracePt t="15116" x="4330700" y="1273175"/>
          <p14:tracePt t="15123" x="4346575" y="1273175"/>
          <p14:tracePt t="15132" x="4386263" y="1273175"/>
          <p14:tracePt t="15149" x="4402138" y="1273175"/>
          <p14:tracePt t="15158" x="4418013" y="1273175"/>
          <p14:tracePt t="15165" x="4435475" y="1273175"/>
          <p14:tracePt t="15174" x="4451350" y="1273175"/>
          <p14:tracePt t="15181" x="4467225" y="1273175"/>
          <p14:tracePt t="15192" x="4483100" y="1273175"/>
          <p14:tracePt t="15198" x="4498975" y="1273175"/>
          <p14:tracePt t="15214" x="4514850" y="1273175"/>
          <p14:tracePt t="15224" x="4532313" y="1273175"/>
          <p14:tracePt t="15231" x="4548188" y="1273175"/>
          <p14:tracePt t="15242" x="4564063" y="1273175"/>
          <p14:tracePt t="15249" x="4579938" y="1273175"/>
          <p14:tracePt t="15258" x="4595813" y="1273175"/>
          <p14:tracePt t="15265" x="4611688" y="1273175"/>
          <p14:tracePt t="15282" x="4629150" y="1273175"/>
          <p14:tracePt t="15290" x="4645025" y="1273175"/>
          <p14:tracePt t="15306" x="4660900" y="1273175"/>
          <p14:tracePt t="15316" x="4676775" y="1273175"/>
          <p14:tracePt t="15332" x="4692650" y="1273175"/>
          <p14:tracePt t="15341" x="4708525" y="1273175"/>
          <p14:tracePt t="15358" x="4725988" y="1273175"/>
          <p14:tracePt t="15369" x="4741863" y="1273175"/>
          <p14:tracePt t="15385" x="4757738" y="1273175"/>
          <p14:tracePt t="15393" x="4781550" y="1249363"/>
          <p14:tracePt t="15415" x="4797425" y="1249363"/>
          <p14:tracePt t="15423" x="4813300" y="1249363"/>
          <p14:tracePt t="15440" x="4830763" y="1249363"/>
          <p14:tracePt t="15456" x="4846638" y="1249363"/>
          <p14:tracePt t="15496" x="4862513" y="1249363"/>
          <p14:tracePt t="16214" x="4878388" y="1249363"/>
          <p14:tracePt t="16230" x="4894263" y="1249363"/>
          <p14:tracePt t="16238" x="4910138" y="1249363"/>
          <p14:tracePt t="16246" x="4926013" y="1249363"/>
          <p14:tracePt t="16254" x="4943475" y="1249363"/>
          <p14:tracePt t="16262" x="4959350" y="1249363"/>
          <p14:tracePt t="16270" x="4975225" y="1249363"/>
          <p14:tracePt t="16278" x="4991100" y="1249363"/>
          <p14:tracePt t="16286" x="5006975" y="1249363"/>
          <p14:tracePt t="16310" x="5022850" y="1249363"/>
          <p14:tracePt t="16333" x="5040313" y="1249363"/>
          <p14:tracePt t="16341" x="5056188" y="1249363"/>
          <p14:tracePt t="16358" x="5056188" y="1273175"/>
          <p14:tracePt t="16373" x="5072063" y="1273175"/>
          <p14:tracePt t="16389" x="5087938" y="1273175"/>
          <p14:tracePt t="16421" x="5103813" y="1273175"/>
          <p14:tracePt t="16439" x="5119688" y="1273175"/>
          <p14:tracePt t="16449" x="5137150" y="1273175"/>
          <p14:tracePt t="16466" x="5160963" y="1273175"/>
          <p14:tracePt t="16474" x="5176838" y="1273175"/>
          <p14:tracePt t="16489" x="5208588" y="1273175"/>
          <p14:tracePt t="16508" x="5241925" y="1273175"/>
          <p14:tracePt t="16514" x="5257800" y="1273175"/>
          <p14:tracePt t="16524" x="5289550" y="1273175"/>
          <p14:tracePt t="16531" x="5321300" y="1273175"/>
          <p14:tracePt t="16540" x="5354638" y="1273175"/>
          <p14:tracePt t="16550" x="5386388" y="1273175"/>
          <p14:tracePt t="16556" x="5402263" y="1273175"/>
          <p14:tracePt t="16566" x="5434013" y="1273175"/>
          <p14:tracePt t="16573" x="5451475" y="1273175"/>
          <p14:tracePt t="16582" x="5483225" y="1273175"/>
          <p14:tracePt t="16590" x="5499100" y="1273175"/>
          <p14:tracePt t="16599" x="5514975" y="1273175"/>
          <p14:tracePt t="16616" x="5540375" y="1273175"/>
          <p14:tracePt t="16629" x="5556250" y="1273175"/>
          <p14:tracePt t="16684" x="5572125" y="1273175"/>
          <p14:tracePt t="16700" x="5572125" y="1289050"/>
          <p14:tracePt t="16724" x="5572125" y="1304925"/>
          <p14:tracePt t="16756" x="5572125" y="1322388"/>
          <p14:tracePt t="16764" x="5572125" y="1338263"/>
          <p14:tracePt t="16772" x="5572125" y="1354138"/>
          <p14:tracePt t="16788" x="5572125" y="1385888"/>
          <p14:tracePt t="16796" x="5572125" y="1401763"/>
          <p14:tracePt t="16804" x="5572125" y="1417638"/>
          <p14:tracePt t="16812" x="5556250" y="1450975"/>
          <p14:tracePt t="16821" x="5556250" y="1482725"/>
          <p14:tracePt t="16828" x="5540375" y="1498600"/>
          <p14:tracePt t="16836" x="5514975" y="1531938"/>
          <p14:tracePt t="16848" x="5499100" y="1563688"/>
          <p14:tracePt t="16858" x="5483225" y="1579563"/>
          <p14:tracePt t="16864" x="5467350" y="1611313"/>
          <p14:tracePt t="16873" x="5434013" y="1652588"/>
          <p14:tracePt t="16882" x="5418138" y="1684338"/>
          <p14:tracePt t="16891" x="5386388" y="1716088"/>
          <p14:tracePt t="16899" x="5354638" y="1749425"/>
          <p14:tracePt t="16906" x="5321300" y="1765300"/>
          <p14:tracePt t="16916" x="5257800" y="1812925"/>
          <p14:tracePt t="16923" x="5224463" y="1828800"/>
          <p14:tracePt t="16933" x="5176838" y="1878013"/>
          <p14:tracePt t="16940" x="5119688" y="1893888"/>
          <p14:tracePt t="16949" x="5040313" y="1941513"/>
          <p14:tracePt t="16956" x="4975225" y="1974850"/>
          <p14:tracePt t="16966" x="4862513" y="2014538"/>
          <p14:tracePt t="16974" x="4741863" y="2079625"/>
          <p14:tracePt t="16981" x="4611688" y="2127250"/>
          <p14:tracePt t="16992" x="4498975" y="2159000"/>
          <p14:tracePt t="16998" x="4346575" y="2208213"/>
          <p14:tracePt t="17008" x="4200525" y="2239963"/>
          <p14:tracePt t="17015" x="4024313" y="2289175"/>
          <p14:tracePt t="17023" x="3854450" y="2320925"/>
          <p14:tracePt t="17033" x="3692525" y="2360613"/>
          <p14:tracePt t="17041" x="3490913" y="2360613"/>
          <p14:tracePt t="17052" x="3314700" y="2378075"/>
          <p14:tracePt t="17059" x="3000375" y="2409825"/>
          <p14:tracePt t="17068" x="2870200" y="2409825"/>
          <p14:tracePt t="17073" x="2749550" y="2409825"/>
          <p14:tracePt t="17091" x="2620963" y="2409825"/>
          <p14:tracePt t="17100" x="2435225" y="2409825"/>
          <p14:tracePt t="17107" x="2403475" y="2409825"/>
          <p14:tracePt t="17116" x="2338388" y="2409825"/>
          <p14:tracePt t="17123" x="2273300" y="2393950"/>
          <p14:tracePt t="17131" x="2225675" y="2393950"/>
          <p14:tracePt t="17142" x="2193925" y="2378075"/>
          <p14:tracePt t="17152" x="2144713" y="2378075"/>
          <p14:tracePt t="17158" x="2128838" y="2378075"/>
          <p14:tracePt t="17165" x="2112963" y="2378075"/>
          <p14:tracePt t="17176" x="2071688" y="2378075"/>
          <p14:tracePt t="17181" x="2055813" y="2360613"/>
          <p14:tracePt t="17192" x="2024063" y="2360613"/>
          <p14:tracePt t="17198" x="2008188" y="2336800"/>
          <p14:tracePt t="17210" x="1992313" y="2336800"/>
          <p14:tracePt t="17216" x="1958975" y="2336800"/>
          <p14:tracePt t="17223" x="1927225" y="2320925"/>
          <p14:tracePt t="17233" x="1911350" y="2320925"/>
          <p14:tracePt t="17242" x="1878013" y="2320925"/>
          <p14:tracePt t="17253" x="1862138" y="2320925"/>
          <p14:tracePt t="17260" x="1814513" y="2305050"/>
          <p14:tracePt t="17267" x="1798638" y="2305050"/>
          <p14:tracePt t="17273" x="1782763" y="2305050"/>
          <p14:tracePt t="17285" x="1765300" y="2289175"/>
          <p14:tracePt t="17291" x="1749425" y="2289175"/>
          <p14:tracePt t="17299" x="1733550" y="2289175"/>
          <p14:tracePt t="17307" x="1709738" y="2289175"/>
          <p14:tracePt t="17317" x="1693863" y="2289175"/>
          <p14:tracePt t="17325" x="1677988" y="2289175"/>
          <p14:tracePt t="17332" x="1660525" y="2289175"/>
          <p14:tracePt t="17340" x="1644650" y="2273300"/>
          <p14:tracePt t="17349" x="1628775" y="2273300"/>
          <p14:tracePt t="17358" x="1597025" y="2273300"/>
          <p14:tracePt t="17366" x="1581150" y="2273300"/>
          <p14:tracePt t="17374" x="1547813" y="2273300"/>
          <p14:tracePt t="17382" x="1531938" y="2273300"/>
          <p14:tracePt t="17390" x="1516063" y="2273300"/>
          <p14:tracePt t="17399" x="1484313" y="2273300"/>
          <p14:tracePt t="17407" x="1466850" y="2273300"/>
          <p14:tracePt t="17416" x="1450975" y="2273300"/>
          <p14:tracePt t="17425" x="1435100" y="2273300"/>
          <p14:tracePt t="17433" x="1403350" y="2273300"/>
          <p14:tracePt t="17440" x="1387475" y="2273300"/>
          <p14:tracePt t="17449" x="1370013" y="2273300"/>
          <p14:tracePt t="17458" x="1338263" y="2273300"/>
          <p14:tracePt t="17465" x="1282700" y="2273300"/>
          <p14:tracePt t="17476" x="1265238" y="2273300"/>
          <p14:tracePt t="17483" x="1233488" y="2273300"/>
          <p14:tracePt t="17491" x="1217613" y="2255838"/>
          <p14:tracePt t="17499" x="1185863" y="2255838"/>
          <p14:tracePt t="17509" x="1169988" y="2255838"/>
          <p14:tracePt t="17515" x="1152525" y="2255838"/>
          <p14:tracePt t="17524" x="1136650" y="2239963"/>
          <p14:tracePt t="17533" x="1120775" y="2239963"/>
          <p14:tracePt t="17540" x="1104900" y="2239963"/>
          <p14:tracePt t="17549" x="1089025" y="2239963"/>
          <p14:tracePt t="17566" x="1073150" y="2239963"/>
          <p14:tracePt t="17574" x="1055688" y="2239963"/>
          <p14:tracePt t="17590" x="1023938" y="2239963"/>
          <p14:tracePt t="17608" x="1008063" y="2239963"/>
          <p14:tracePt t="17615" x="992188" y="2239963"/>
          <p14:tracePt t="17626" x="992188" y="2224088"/>
          <p14:tracePt t="17632" x="976313" y="2224088"/>
          <p14:tracePt t="17645" x="958850" y="2224088"/>
          <p14:tracePt t="17658" x="935038" y="2224088"/>
          <p14:tracePt t="17666" x="919163" y="2224088"/>
          <p14:tracePt t="17682" x="903288" y="2224088"/>
          <p14:tracePt t="17690" x="887413" y="2224088"/>
          <p14:tracePt t="17702" x="871538" y="2224088"/>
          <p14:tracePt t="17707" x="854075" y="2224088"/>
          <p14:tracePt t="17716" x="838200" y="2224088"/>
          <p14:tracePt t="17732" x="822325" y="2224088"/>
          <p14:tracePt t="17740" x="806450" y="2224088"/>
          <p14:tracePt t="17749" x="806450" y="2208213"/>
          <p14:tracePt t="17757" x="790575" y="2208213"/>
          <p14:tracePt t="17782" x="774700" y="2208213"/>
          <p14:tracePt t="17799" x="757238" y="2208213"/>
          <p14:tracePt t="17816" x="741363" y="2208213"/>
          <p14:tracePt t="17824" x="725488" y="2208213"/>
          <p14:tracePt t="17857" x="709613" y="2208213"/>
          <p14:tracePt t="18000" x="709613" y="2224088"/>
          <p14:tracePt t="18017" x="709613" y="2239963"/>
          <p14:tracePt t="18024" x="709613" y="2255838"/>
          <p14:tracePt t="18032" x="725488" y="2255838"/>
          <p14:tracePt t="18040" x="725488" y="2273300"/>
          <p14:tracePt t="18049" x="725488" y="2289175"/>
          <p14:tracePt t="18065" x="725488" y="2305050"/>
          <p14:tracePt t="18074" x="741363" y="2305050"/>
          <p14:tracePt t="18081" x="741363" y="2320925"/>
          <p14:tracePt t="18099" x="741363" y="2360613"/>
          <p14:tracePt t="18107" x="757238" y="2360613"/>
          <p14:tracePt t="18114" x="757238" y="2378075"/>
          <p14:tracePt t="18125" x="774700" y="2409825"/>
          <p14:tracePt t="18141" x="790575" y="2425700"/>
          <p14:tracePt t="18149" x="806450" y="2441575"/>
          <p14:tracePt t="18158" x="806450" y="2457450"/>
          <p14:tracePt t="18165" x="822325" y="2473325"/>
          <p14:tracePt t="18175" x="822325" y="2490788"/>
          <p14:tracePt t="18182" x="838200" y="2506663"/>
          <p14:tracePt t="18207" x="838200" y="2522538"/>
          <p14:tracePt t="18208" x="854075" y="2522538"/>
          <p14:tracePt t="18224" x="854075" y="2538413"/>
          <p14:tracePt t="18231" x="871538" y="2538413"/>
          <p14:tracePt t="18255" x="871538" y="2554288"/>
          <p14:tracePt t="18279" x="887413" y="2554288"/>
          <p14:tracePt t="18303" x="903288" y="2570163"/>
          <p14:tracePt t="18323" x="919163" y="2570163"/>
          <p14:tracePt t="18331" x="935038" y="2587625"/>
          <p14:tracePt t="18341" x="958850" y="2587625"/>
          <p14:tracePt t="18349" x="976313" y="2603500"/>
          <p14:tracePt t="18358" x="992188" y="2603500"/>
          <p14:tracePt t="18366" x="1023938" y="2619375"/>
          <p14:tracePt t="18374" x="1039813" y="2619375"/>
          <p14:tracePt t="18382" x="1055688" y="2635250"/>
          <p14:tracePt t="18390" x="1089025" y="2651125"/>
          <p14:tracePt t="18398" x="1120775" y="2651125"/>
          <p14:tracePt t="18408" x="1152525" y="2667000"/>
          <p14:tracePt t="18415" x="1169988" y="2667000"/>
          <p14:tracePt t="18424" x="1201738" y="2667000"/>
          <p14:tracePt t="18431" x="1233488" y="2682875"/>
          <p14:tracePt t="18440" x="1249363" y="2682875"/>
          <p14:tracePt t="18448" x="1265238" y="2682875"/>
          <p14:tracePt t="18458" x="1282700" y="2682875"/>
          <p14:tracePt t="18465" x="1298575" y="2682875"/>
          <p14:tracePt t="18477" x="1314450" y="2682875"/>
          <p14:tracePt t="18484" x="1338263" y="2682875"/>
          <p14:tracePt t="18490" x="1354138" y="2682875"/>
          <p14:tracePt t="18500" x="1370013" y="2682875"/>
          <p14:tracePt t="18507" x="1387475" y="2682875"/>
          <p14:tracePt t="18516" x="1403350" y="2667000"/>
          <p14:tracePt t="18523" x="1419225" y="2651125"/>
          <p14:tracePt t="18532" x="1435100" y="2651125"/>
          <p14:tracePt t="18540" x="1435100" y="2635250"/>
          <p14:tracePt t="18549" x="1450975" y="2619375"/>
          <p14:tracePt t="18557" x="1466850" y="2619375"/>
          <p14:tracePt t="18567" x="1484313" y="2603500"/>
          <p14:tracePt t="18573" x="1500188" y="2570163"/>
          <p14:tracePt t="18583" x="1516063" y="2554288"/>
          <p14:tracePt t="18591" x="1531938" y="2538413"/>
          <p14:tracePt t="18600" x="1547813" y="2522538"/>
          <p14:tracePt t="18607" x="1547813" y="2506663"/>
          <p14:tracePt t="18615" x="1563688" y="2490788"/>
          <p14:tracePt t="18624" x="1581150" y="2490788"/>
          <p14:tracePt t="18634" x="1597025" y="2473325"/>
          <p14:tracePt t="18641" x="1597025" y="2457450"/>
          <p14:tracePt t="18649" x="1612900" y="2441575"/>
          <p14:tracePt t="18657" x="1628775" y="2425700"/>
          <p14:tracePt t="18665" x="1644650" y="2409825"/>
          <p14:tracePt t="18683" x="1660525" y="2393950"/>
          <p14:tracePt t="18699" x="1677988" y="2378075"/>
          <p14:tracePt t="18727" x="1693863" y="2378075"/>
          <p14:tracePt t="18732" x="1693863" y="2360613"/>
          <p14:tracePt t="18751" x="1693863" y="2336800"/>
          <p14:tracePt t="18767" x="1709738" y="2336800"/>
          <p14:tracePt t="18790" x="1709738" y="2320925"/>
          <p14:tracePt t="18815" x="1733550" y="2305050"/>
          <p14:tracePt t="18840" x="1733550" y="2289175"/>
          <p14:tracePt t="18864" x="1733550" y="2273300"/>
          <p14:tracePt t="18877" x="1749425" y="2273300"/>
          <p14:tracePt t="18896" x="1749425" y="2255838"/>
          <p14:tracePt t="18925" x="1749425" y="2239963"/>
          <p14:tracePt t="18941" x="1765300" y="2239963"/>
          <p14:tracePt t="18988" x="1765300" y="2224088"/>
          <p14:tracePt t="19132" x="1749425" y="2224088"/>
          <p14:tracePt t="19148" x="1733550" y="2224088"/>
          <p14:tracePt t="19172" x="1709738" y="2224088"/>
          <p14:tracePt t="19188" x="1693863" y="2224088"/>
          <p14:tracePt t="19196" x="1693863" y="2239963"/>
          <p14:tracePt t="19212" x="1677988" y="2239963"/>
          <p14:tracePt t="19236" x="1660525" y="2255838"/>
          <p14:tracePt t="19257" x="1644650" y="2255838"/>
          <p14:tracePt t="19265" x="1644650" y="2273300"/>
          <p14:tracePt t="19284" x="1628775" y="2273300"/>
          <p14:tracePt t="19292" x="1628775" y="2289175"/>
          <p14:tracePt t="19308" x="1612900" y="2305050"/>
          <p14:tracePt t="19324" x="1597025" y="2320925"/>
          <p14:tracePt t="19332" x="1597025" y="2336800"/>
          <p14:tracePt t="19340" x="1581150" y="2336800"/>
          <p14:tracePt t="19357" x="1581150" y="2360613"/>
          <p14:tracePt t="19365" x="1563688" y="2378075"/>
          <p14:tracePt t="19382" x="1563688" y="2393950"/>
          <p14:tracePt t="19390" x="1547813" y="2393950"/>
          <p14:tracePt t="19398" x="1547813" y="2409825"/>
          <p14:tracePt t="19411" x="1547813" y="2425700"/>
          <p14:tracePt t="19427" x="1531938" y="2425700"/>
          <p14:tracePt t="19443" x="1531938" y="2441575"/>
          <p14:tracePt t="19483" x="1531938" y="2457450"/>
          <p14:tracePt t="19579" x="1516063" y="2457450"/>
          <p14:tracePt t="19595" x="1516063" y="2473325"/>
          <p14:tracePt t="19706" x="1500188" y="2473325"/>
          <p14:tracePt t="19786" x="1484313" y="2473325"/>
          <p14:tracePt t="19850" x="1466850" y="2473325"/>
          <p14:tracePt t="19953" x="1450975" y="2490788"/>
          <p14:tracePt t="19993" x="1435100" y="2506663"/>
          <p14:tracePt t="20025" x="1419225" y="2506663"/>
          <p14:tracePt t="20066" x="1403350" y="2522538"/>
          <p14:tracePt t="20137" x="1403350" y="2538413"/>
          <p14:tracePt t="20185" x="1403350" y="2554288"/>
          <p14:tracePt t="20208" x="1387475" y="2554288"/>
          <p14:tracePt t="20264" x="1387475" y="2570163"/>
          <p14:tracePt t="20304" x="1370013" y="2570163"/>
          <p14:tracePt t="20344" x="1354138" y="2570163"/>
          <p14:tracePt t="20376" x="1354138" y="2587625"/>
          <p14:tracePt t="20384" x="1338263" y="2587625"/>
          <p14:tracePt t="20416" x="1314450" y="2587625"/>
          <p14:tracePt t="20448" x="1298575" y="2587625"/>
          <p14:tracePt t="20472" x="1298575" y="2603500"/>
          <p14:tracePt t="20496" x="1282700" y="2603500"/>
          <p14:tracePt t="20607" x="1265238" y="2619375"/>
          <p14:tracePt t="20767" x="1249363" y="2619375"/>
          <p14:tracePt t="21556" x="1249363" y="2635250"/>
          <p14:tracePt t="21580" x="1249363" y="2651125"/>
          <p14:tracePt t="21596" x="1249363" y="2667000"/>
          <p14:tracePt t="21612" x="1249363" y="2682875"/>
          <p14:tracePt t="21620" x="1249363" y="2700338"/>
          <p14:tracePt t="21636" x="1249363" y="2724150"/>
          <p14:tracePt t="21652" x="1249363" y="2740025"/>
          <p14:tracePt t="21684" x="1249363" y="2755900"/>
          <p14:tracePt t="21931" x="1249363" y="2740025"/>
          <p14:tracePt t="22067" x="1249363" y="2724150"/>
          <p14:tracePt t="22122" x="1249363" y="2700338"/>
          <p14:tracePt t="22154" x="1249363" y="2682875"/>
          <p14:tracePt t="22242" x="1249363" y="2667000"/>
          <p14:tracePt t="22864" x="1249363" y="2651125"/>
          <p14:tracePt t="22959" x="1249363" y="2635250"/>
          <p14:tracePt t="23055" x="1249363" y="2619375"/>
          <p14:tracePt t="23167" x="1249363" y="2603500"/>
          <p14:tracePt t="27919" x="1249363" y="2587625"/>
          <p14:tracePt t="27959" x="1249363" y="2570163"/>
          <p14:tracePt t="27982" x="1249363" y="2554288"/>
          <p14:tracePt t="27999" x="1233488" y="2554288"/>
          <p14:tracePt t="28006" x="1233488" y="2538413"/>
          <p14:tracePt t="28022" x="1217613" y="2538413"/>
          <p14:tracePt t="28030" x="1217613" y="2522538"/>
          <p14:tracePt t="28038" x="1201738" y="2522538"/>
          <p14:tracePt t="28046" x="1201738" y="2506663"/>
          <p14:tracePt t="28054" x="1185863" y="2506663"/>
          <p14:tracePt t="28070" x="1185863" y="2490788"/>
          <p14:tracePt t="28078" x="1169988" y="2490788"/>
          <p14:tracePt t="28086" x="1169988" y="2473325"/>
          <p14:tracePt t="28094" x="1152525" y="2473325"/>
          <p14:tracePt t="28102" x="1152525" y="2457450"/>
          <p14:tracePt t="28116" x="1136650" y="2457450"/>
          <p14:tracePt t="28131" x="1120775" y="2441575"/>
          <p14:tracePt t="28148" x="1104900" y="2425700"/>
          <p14:tracePt t="28165" x="1089025" y="2425700"/>
          <p14:tracePt t="28182" x="1073150" y="2409825"/>
          <p14:tracePt t="28198" x="1055688" y="2409825"/>
          <p14:tracePt t="28216" x="1039813" y="2409825"/>
          <p14:tracePt t="28217" x="1039813" y="2393950"/>
          <p14:tracePt t="28224" x="1023938" y="2393950"/>
          <p14:tracePt t="28234" x="1008063" y="2393950"/>
          <p14:tracePt t="28240" x="992188" y="2393950"/>
          <p14:tracePt t="28257" x="958850" y="2378075"/>
          <p14:tracePt t="28274" x="935038" y="2378075"/>
          <p14:tracePt t="28281" x="919163" y="2378075"/>
          <p14:tracePt t="28290" x="887413" y="2378075"/>
          <p14:tracePt t="28299" x="871538" y="2378075"/>
          <p14:tracePt t="28307" x="854075" y="2360613"/>
          <p14:tracePt t="28316" x="838200" y="2360613"/>
          <p14:tracePt t="28323" x="822325" y="2360613"/>
          <p14:tracePt t="28333" x="806450" y="2360613"/>
          <p14:tracePt t="28340" x="790575" y="2360613"/>
          <p14:tracePt t="28350" x="774700" y="2360613"/>
          <p14:tracePt t="28357" x="757238" y="2336800"/>
          <p14:tracePt t="28374" x="741363" y="2336800"/>
          <p14:tracePt t="28382" x="725488" y="2336800"/>
          <p14:tracePt t="28391" x="709613" y="2336800"/>
          <p14:tracePt t="28398" x="693738" y="2336800"/>
          <p14:tracePt t="28407" x="677863" y="2336800"/>
          <p14:tracePt t="28415" x="661988" y="2336800"/>
          <p14:tracePt t="28425" x="644525" y="2336800"/>
          <p14:tracePt t="28431" x="628650" y="2336800"/>
          <p14:tracePt t="28440" x="612775" y="2336800"/>
          <p14:tracePt t="28450" x="596900" y="2336800"/>
          <p14:tracePt t="28457" x="555625" y="2336800"/>
          <p14:tracePt t="28465" x="539750" y="2336800"/>
          <p14:tracePt t="28473" x="523875" y="2336800"/>
          <p14:tracePt t="28481" x="492125" y="2336800"/>
          <p14:tracePt t="28492" x="460375" y="2336800"/>
          <p14:tracePt t="28498" x="442913" y="2336800"/>
          <p14:tracePt t="28509" x="411163" y="2336800"/>
          <p14:tracePt t="28516" x="363538" y="2336800"/>
          <p14:tracePt t="28526" x="346075" y="2336800"/>
          <p14:tracePt t="28541" x="314325" y="2336800"/>
          <p14:tracePt t="28549" x="266700" y="2336800"/>
          <p14:tracePt t="28558" x="249238" y="2360613"/>
          <p14:tracePt t="28566" x="233363" y="2360613"/>
          <p14:tracePt t="28574" x="217488" y="2378075"/>
          <p14:tracePt t="28582" x="201613" y="2378075"/>
          <p14:tracePt t="28591" x="177800" y="2393950"/>
          <p14:tracePt t="28598" x="161925" y="2393950"/>
          <p14:tracePt t="28608" x="144463" y="2393950"/>
          <p14:tracePt t="28615" x="128588" y="2409825"/>
          <p14:tracePt t="28633" x="96838" y="2425700"/>
          <p14:tracePt t="28641" x="80963" y="2425700"/>
          <p14:tracePt t="28649" x="80963" y="2441575"/>
          <p14:tracePt t="28658" x="65088" y="2457450"/>
          <p14:tracePt t="28665" x="47625" y="2457450"/>
          <p14:tracePt t="28674" x="31750" y="2473325"/>
          <p14:tracePt t="28684" x="15875" y="2473325"/>
          <p14:tracePt t="28690" x="0" y="2473325"/>
          <p14:tracePt t="28699" x="0" y="2490788"/>
          <p14:tracePt t="29089" x="15875" y="2603500"/>
          <p14:tracePt t="29098" x="31750" y="2603500"/>
          <p14:tracePt t="29104" x="47625" y="2603500"/>
          <p14:tracePt t="29110" x="65088" y="2603500"/>
          <p14:tracePt t="29116" x="80963" y="2603500"/>
          <p14:tracePt t="29124" x="96838" y="2603500"/>
          <p14:tracePt t="29132" x="128588" y="2603500"/>
          <p14:tracePt t="29141" x="144463" y="2603500"/>
          <p14:tracePt t="29149" x="161925" y="2603500"/>
          <p14:tracePt t="29157" x="201613" y="2603500"/>
          <p14:tracePt t="29166" x="217488" y="2603500"/>
          <p14:tracePt t="29174" x="249238" y="2603500"/>
          <p14:tracePt t="29183" x="266700" y="2603500"/>
          <p14:tracePt t="29191" x="282575" y="2603500"/>
          <p14:tracePt t="29199" x="298450" y="2603500"/>
          <p14:tracePt t="29207" x="314325" y="2603500"/>
          <p14:tracePt t="29218" x="330200" y="2603500"/>
          <p14:tracePt t="29225" x="346075" y="2603500"/>
          <p14:tracePt t="29233" x="363538" y="2603500"/>
          <p14:tracePt t="29242" x="379413" y="2603500"/>
          <p14:tracePt t="29250" x="411163" y="2603500"/>
          <p14:tracePt t="29258" x="442913" y="2603500"/>
          <p14:tracePt t="29268" x="460375" y="2603500"/>
          <p14:tracePt t="29275" x="492125" y="2603500"/>
          <p14:tracePt t="29282" x="508000" y="2587625"/>
          <p14:tracePt t="29292" x="523875" y="2587625"/>
          <p14:tracePt t="29308" x="555625" y="2587625"/>
          <p14:tracePt t="29316" x="596900" y="2570163"/>
          <p14:tracePt t="29324" x="628650" y="2570163"/>
          <p14:tracePt t="29333" x="644525" y="2570163"/>
          <p14:tracePt t="29341" x="661988" y="2570163"/>
          <p14:tracePt t="29349" x="677863" y="2570163"/>
          <p14:tracePt t="29358" x="693738" y="2570163"/>
          <p14:tracePt t="29366" x="709613" y="2570163"/>
          <p14:tracePt t="29374" x="725488" y="2554288"/>
          <p14:tracePt t="29382" x="741363" y="2554288"/>
          <p14:tracePt t="29390" x="757238" y="2554288"/>
          <p14:tracePt t="29399" x="790575" y="2554288"/>
          <p14:tracePt t="29407" x="806450" y="2554288"/>
          <p14:tracePt t="29416" x="822325" y="2554288"/>
          <p14:tracePt t="29424" x="854075" y="2554288"/>
          <p14:tracePt t="29432" x="871538" y="2554288"/>
          <p14:tracePt t="29441" x="887413" y="2554288"/>
          <p14:tracePt t="29449" x="919163" y="2538413"/>
          <p14:tracePt t="29457" x="935038" y="2538413"/>
          <p14:tracePt t="29466" x="976313" y="2538413"/>
          <p14:tracePt t="29475" x="992188" y="2538413"/>
          <p14:tracePt t="29482" x="1008063" y="2538413"/>
          <p14:tracePt t="29491" x="1023938" y="2538413"/>
          <p14:tracePt t="29503" x="1039813" y="2538413"/>
          <p14:tracePt t="29515" x="1055688" y="2538413"/>
          <p14:tracePt t="29532" x="1073150" y="2538413"/>
          <p14:tracePt t="29546" x="1089025" y="2538413"/>
          <p14:tracePt t="29577" x="1104900" y="2538413"/>
          <p14:tracePt t="29613" x="1120775" y="2538413"/>
          <p14:tracePt t="29649" x="1136650" y="2538413"/>
          <p14:tracePt t="29689" x="1152525" y="2538413"/>
          <p14:tracePt t="29744" x="1169988" y="2538413"/>
          <p14:tracePt t="29952" x="1169988" y="2554288"/>
          <p14:tracePt t="29960" x="1185863" y="2554288"/>
          <p14:tracePt t="29991" x="1185863" y="2570163"/>
          <p14:tracePt t="30024" x="1185863" y="2587625"/>
          <p14:tracePt t="30055" x="1185863" y="2603500"/>
          <p14:tracePt t="30087" x="1185863" y="2619375"/>
          <p14:tracePt t="30135" x="1185863" y="2635250"/>
          <p14:tracePt t="30175" x="1185863" y="2651125"/>
          <p14:tracePt t="30231" x="1185863" y="2667000"/>
          <p14:tracePt t="30279" x="1185863" y="2682875"/>
          <p14:tracePt t="30302" x="1185863" y="2700338"/>
          <p14:tracePt t="30343" x="1185863" y="2724150"/>
          <p14:tracePt t="30382" x="1185863" y="2740025"/>
          <p14:tracePt t="30454" x="1185863" y="2755900"/>
          <p14:tracePt t="30566" x="1185863" y="2771775"/>
          <p14:tracePt t="30661" x="1185863" y="2787650"/>
          <p14:tracePt t="30924" x="1185863" y="2805113"/>
          <p14:tracePt t="31793" x="1185863" y="2820988"/>
          <p14:tracePt t="31913" x="1185863" y="2836863"/>
          <p14:tracePt t="32120" x="1201738" y="2836863"/>
          <p14:tracePt t="32129" x="1201738" y="2852738"/>
          <p14:tracePt t="32216" x="1201738" y="2868613"/>
          <p14:tracePt t="32280" x="1201738" y="2884488"/>
          <p14:tracePt t="32320" x="1201738" y="2900363"/>
          <p14:tracePt t="32328" x="1217613" y="2900363"/>
          <p14:tracePt t="32352" x="1217613" y="2917825"/>
          <p14:tracePt t="32383" x="1217613" y="2933700"/>
          <p14:tracePt t="32407" x="1217613" y="2949575"/>
          <p14:tracePt t="32447" x="1217613" y="2965450"/>
          <p14:tracePt t="32538" x="1217613" y="2981325"/>
          <p14:tracePt t="32678" x="1233488" y="2981325"/>
          <p14:tracePt t="32734" x="1233488" y="2997200"/>
          <p14:tracePt t="32885" x="1233488" y="3014663"/>
          <p14:tracePt t="33252" x="1233488" y="3030538"/>
          <p14:tracePt t="33284" x="1233488" y="3046413"/>
          <p14:tracePt t="33316" x="1233488" y="3062288"/>
          <p14:tracePt t="33332" x="1233488" y="3086100"/>
          <p14:tracePt t="33341" x="1249363" y="3086100"/>
          <p14:tracePt t="33348" x="1249363" y="3101975"/>
          <p14:tracePt t="33364" x="1249363" y="3119438"/>
          <p14:tracePt t="33380" x="1249363" y="3135313"/>
          <p14:tracePt t="33388" x="1249363" y="3151188"/>
          <p14:tracePt t="33404" x="1265238" y="3167063"/>
          <p14:tracePt t="33412" x="1265238" y="3182938"/>
          <p14:tracePt t="33420" x="1265238" y="3198813"/>
          <p14:tracePt t="33436" x="1265238" y="3214688"/>
          <p14:tracePt t="33444" x="1265238" y="3232150"/>
          <p14:tracePt t="33452" x="1265238" y="3248025"/>
          <p14:tracePt t="33465" x="1282700" y="3263900"/>
          <p14:tracePt t="33481" x="1282700" y="3279775"/>
          <p14:tracePt t="33492" x="1282700" y="3295650"/>
          <p14:tracePt t="33498" x="1282700" y="3311525"/>
          <p14:tracePt t="33507" x="1282700" y="3328988"/>
          <p14:tracePt t="33516" x="1282700" y="3344863"/>
          <p14:tracePt t="33523" x="1282700" y="3376613"/>
          <p14:tracePt t="33532" x="1298575" y="3376613"/>
          <p14:tracePt t="33540" x="1298575" y="3392488"/>
          <p14:tracePt t="33548" x="1298575" y="3408363"/>
          <p14:tracePt t="33557" x="1298575" y="3449638"/>
          <p14:tracePt t="33573" x="1298575" y="3465513"/>
          <p14:tracePt t="33583" x="1298575" y="3481388"/>
          <p14:tracePt t="33590" x="1298575" y="3497263"/>
          <p14:tracePt t="33608" x="1314450" y="3513138"/>
          <p14:tracePt t="33624" x="1314450" y="3529013"/>
          <p14:tracePt t="33640" x="1314450" y="3546475"/>
          <p14:tracePt t="33648" x="1314450" y="3562350"/>
          <p14:tracePt t="33665" x="1338263" y="3578225"/>
          <p14:tracePt t="33674" x="1338263" y="3594100"/>
          <p14:tracePt t="33683" x="1338263" y="3609975"/>
          <p14:tracePt t="33691" x="1338263" y="3625850"/>
          <p14:tracePt t="33698" x="1354138" y="3659188"/>
          <p14:tracePt t="33707" x="1354138" y="3675063"/>
          <p14:tracePt t="33716" x="1370013" y="3706813"/>
          <p14:tracePt t="33724" x="1370013" y="3738563"/>
          <p14:tracePt t="33732" x="1370013" y="3771900"/>
          <p14:tracePt t="33740" x="1387475" y="3827463"/>
          <p14:tracePt t="33752" x="1387475" y="3860800"/>
          <p14:tracePt t="33759" x="1387475" y="3908425"/>
          <p14:tracePt t="33765" x="1403350" y="3957638"/>
          <p14:tracePt t="33774" x="1403350" y="3989388"/>
          <p14:tracePt t="33782" x="1403350" y="4021138"/>
          <p14:tracePt t="33790" x="1403350" y="4052888"/>
          <p14:tracePt t="33799" x="1403350" y="4086225"/>
          <p14:tracePt t="33807" x="1403350" y="4133850"/>
          <p14:tracePt t="33815" x="1403350" y="4157663"/>
          <p14:tracePt t="33825" x="1403350" y="4191000"/>
          <p14:tracePt t="33833" x="1403350" y="4222750"/>
          <p14:tracePt t="33840" x="1403350" y="4238625"/>
          <p14:tracePt t="33848" x="1403350" y="4270375"/>
          <p14:tracePt t="33857" x="1403350" y="4303713"/>
          <p14:tracePt t="33868" x="1403350" y="4319588"/>
          <p14:tracePt t="33874" x="1419225" y="4367213"/>
          <p14:tracePt t="33883" x="1419225" y="4400550"/>
          <p14:tracePt t="33891" x="1419225" y="4416425"/>
          <p14:tracePt t="33900" x="1419225" y="4432300"/>
          <p14:tracePt t="33907" x="1419225" y="4448175"/>
          <p14:tracePt t="33916" x="1419225" y="4464050"/>
          <p14:tracePt t="33924" x="1419225" y="4479925"/>
          <p14:tracePt t="33933" x="1419225" y="4497388"/>
          <p14:tracePt t="33942" x="1419225" y="4521200"/>
          <p14:tracePt t="33961" x="1419225" y="4537075"/>
          <p14:tracePt t="33968" x="1419225" y="4552950"/>
          <p14:tracePt t="33982" x="1419225" y="4568825"/>
          <p14:tracePt t="33998" x="1419225" y="4584700"/>
          <p14:tracePt t="34012" x="1419225" y="4602163"/>
          <p14:tracePt t="34026" x="1419225" y="4618038"/>
          <p14:tracePt t="34058" x="1419225" y="4633913"/>
          <p14:tracePt t="34089" x="1435100" y="4633913"/>
          <p14:tracePt t="34113" x="1435100" y="4649788"/>
          <p14:tracePt t="34360" x="1435100" y="4633913"/>
          <p14:tracePt t="34440" x="1435100" y="4618038"/>
          <p14:tracePt t="34448" x="1450975" y="4618038"/>
          <p14:tracePt t="34505" x="1466850" y="4618038"/>
          <p14:tracePt t="34528" x="1466850" y="4602163"/>
        </p14:tracePtLst>
      </p14:laserTraceLst>
    </p:ext>
  </p:extLst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85</Words>
  <Application>Microsoft Macintosh PowerPoint</Application>
  <PresentationFormat>Widescreen</PresentationFormat>
  <Paragraphs>18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Avenir Next LT Pro</vt:lpstr>
      <vt:lpstr>Avenir Next LT Pro Light</vt:lpstr>
      <vt:lpstr>Calibri</vt:lpstr>
      <vt:lpstr>RetrospectVTI</vt:lpstr>
      <vt:lpstr>ML for Fast Tag Fraud Detection</vt:lpstr>
      <vt:lpstr>PowerPoint Presentation</vt:lpstr>
      <vt:lpstr>Taking the dataset in csv to df</vt:lpstr>
      <vt:lpstr>Checking the description </vt:lpstr>
      <vt:lpstr>Checking for null or missing values</vt:lpstr>
      <vt:lpstr>Checking for unique values in each column</vt:lpstr>
      <vt:lpstr>Number of fraudulent cases</vt:lpstr>
      <vt:lpstr>Using countplot to look at the frauds</vt:lpstr>
      <vt:lpstr>State wise fraud cases</vt:lpstr>
      <vt:lpstr>Day of week wise cases</vt:lpstr>
      <vt:lpstr>Correlation between num columns</vt:lpstr>
      <vt:lpstr>Distribution graph</vt:lpstr>
      <vt:lpstr>Checking for Outliers</vt:lpstr>
      <vt:lpstr>Encoding</vt:lpstr>
      <vt:lpstr>Balancing the dataset with SMOTE</vt:lpstr>
      <vt:lpstr>Modeling and checking the accuracy</vt:lpstr>
      <vt:lpstr>Converting to pickle for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Raghunandan M S</dc:creator>
  <cp:lastModifiedBy>Raghunandan M S</cp:lastModifiedBy>
  <cp:revision>5</cp:revision>
  <dcterms:created xsi:type="dcterms:W3CDTF">2024-06-16T08:07:44Z</dcterms:created>
  <dcterms:modified xsi:type="dcterms:W3CDTF">2024-06-16T14:59:56Z</dcterms:modified>
</cp:coreProperties>
</file>